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92" r:id="rId3"/>
  </p:sldMasterIdLst>
  <p:notesMasterIdLst>
    <p:notesMasterId r:id="rId15"/>
  </p:notesMasterIdLst>
  <p:handoutMasterIdLst>
    <p:handoutMasterId r:id="rId24"/>
  </p:handoutMasterIdLst>
  <p:sldIdLst>
    <p:sldId id="644" r:id="rId4"/>
    <p:sldId id="645" r:id="rId5"/>
    <p:sldId id="646" r:id="rId6"/>
    <p:sldId id="652" r:id="rId7"/>
    <p:sldId id="653" r:id="rId8"/>
    <p:sldId id="654" r:id="rId9"/>
    <p:sldId id="697" r:id="rId10"/>
    <p:sldId id="696" r:id="rId11"/>
    <p:sldId id="662" r:id="rId12"/>
    <p:sldId id="663" r:id="rId13"/>
    <p:sldId id="669" r:id="rId14"/>
    <p:sldId id="699" r:id="rId16"/>
    <p:sldId id="674" r:id="rId17"/>
    <p:sldId id="675" r:id="rId18"/>
    <p:sldId id="700" r:id="rId19"/>
    <p:sldId id="678" r:id="rId20"/>
    <p:sldId id="679" r:id="rId21"/>
    <p:sldId id="683" r:id="rId22"/>
    <p:sldId id="684" r:id="rId23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幸全" initials="幸全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A0E3"/>
    <a:srgbClr val="3487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399" autoAdjust="0"/>
    <p:restoredTop sz="94660"/>
  </p:normalViewPr>
  <p:slideViewPr>
    <p:cSldViewPr snapToGrid="0">
      <p:cViewPr>
        <p:scale>
          <a:sx n="75" d="100"/>
          <a:sy n="75" d="100"/>
        </p:scale>
        <p:origin x="-1704" y="-942"/>
      </p:cViewPr>
      <p:guideLst>
        <p:guide orient="horz" pos="2160"/>
        <p:guide pos="38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9" Type="http://schemas.openxmlformats.org/officeDocument/2006/relationships/tags" Target="tags/tag652.xml"/><Relationship Id="rId28" Type="http://schemas.openxmlformats.org/officeDocument/2006/relationships/commentAuthors" Target="commentAuthors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11BF5F-5DD2-45B2-A517-17F94B4126E1}" type="doc">
      <dgm:prSet loTypeId="urn:microsoft.com/office/officeart/2005/8/layout/vProcess5" loCatId="process" qsTypeId="urn:microsoft.com/office/officeart/2005/8/quickstyle/simple1#3" qsCatId="simple" csTypeId="urn:microsoft.com/office/officeart/2005/8/colors/accent1_2#3" csCatId="accent1" phldr="1"/>
      <dgm:spPr/>
      <dgm:t>
        <a:bodyPr/>
        <a:lstStyle/>
        <a:p>
          <a:endParaRPr lang="zh-CN" altLang="en-US"/>
        </a:p>
      </dgm:t>
    </dgm:pt>
    <dgm:pt modelId="{8BA7DA7E-BCFF-4FF6-9FC1-0B6E7197E0B2}" type="pres">
      <dgm:prSet presAssocID="{1B11BF5F-5DD2-45B2-A517-17F94B4126E1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C72AA15-B4F6-40E9-A520-F5E961282552}" type="pres">
      <dgm:prSet presAssocID="{1B11BF5F-5DD2-45B2-A517-17F94B4126E1}" presName="dummyMaxCanvas" presStyleCnt="0">
        <dgm:presLayoutVars/>
      </dgm:prSet>
      <dgm:spPr/>
    </dgm:pt>
  </dgm:ptLst>
  <dgm:cxnLst>
    <dgm:cxn modelId="{43146671-1A4B-484C-AF7B-DD83E088577C}" type="presOf" srcId="{1B11BF5F-5DD2-45B2-A517-17F94B4126E1}" destId="{8BA7DA7E-BCFF-4FF6-9FC1-0B6E7197E0B2}" srcOrd="0" destOrd="0" presId="urn:microsoft.com/office/officeart/2005/8/layout/vProcess5"/>
    <dgm:cxn modelId="{E47069FA-75A4-4A52-A7C6-8174F246F03B}" type="presParOf" srcId="{8BA7DA7E-BCFF-4FF6-9FC1-0B6E7197E0B2}" destId="{DC72AA15-B4F6-40E9-A520-F5E961282552}" srcOrd="0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B55CA3-8FF3-4018-BADC-1CC6687D0A2E}" type="doc">
      <dgm:prSet loTypeId="urn:microsoft.com/office/officeart/2005/8/layout/chevron2" loCatId="list" qsTypeId="urn:microsoft.com/office/officeart/2005/8/quickstyle/simple1#2" qsCatId="simple" csTypeId="urn:microsoft.com/office/officeart/2005/8/colors/accent1_2#2" csCatId="accent1" phldr="1"/>
      <dgm:spPr/>
      <dgm:t>
        <a:bodyPr/>
        <a:lstStyle/>
        <a:p>
          <a:endParaRPr lang="zh-CN" altLang="en-US"/>
        </a:p>
      </dgm:t>
    </dgm:pt>
    <dgm:pt modelId="{FCB511A8-7B7D-4D02-ACF4-1BD446CE0EB8}" type="pres">
      <dgm:prSet presAssocID="{79B55CA3-8FF3-4018-BADC-1CC6687D0A2E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FD1E650-EF6A-4C7C-957D-34C791B65CA9}" type="presOf" srcId="{79B55CA3-8FF3-4018-BADC-1CC6687D0A2E}" destId="{FCB511A8-7B7D-4D02-ACF4-1BD446CE0EB8}" srcOrd="0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B55CA3-8FF3-4018-BADC-1CC6687D0A2E}" type="doc">
      <dgm:prSet loTypeId="urn:microsoft.com/office/officeart/2005/8/layout/chevron2" loCatId="list" qsTypeId="urn:microsoft.com/office/officeart/2005/8/quickstyle/simple1#2" qsCatId="simple" csTypeId="urn:microsoft.com/office/officeart/2005/8/colors/accent1_2#2" csCatId="accent1" phldr="1"/>
      <dgm:spPr/>
      <dgm:t>
        <a:bodyPr/>
        <a:lstStyle/>
        <a:p>
          <a:endParaRPr lang="zh-CN" altLang="en-US"/>
        </a:p>
      </dgm:t>
    </dgm:pt>
    <dgm:pt modelId="{FCB511A8-7B7D-4D02-ACF4-1BD446CE0EB8}" type="pres">
      <dgm:prSet presAssocID="{79B55CA3-8FF3-4018-BADC-1CC6687D0A2E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FD1E650-EF6A-4C7C-957D-34C791B65CA9}" type="presOf" srcId="{79B55CA3-8FF3-4018-BADC-1CC6687D0A2E}" destId="{FCB511A8-7B7D-4D02-ACF4-1BD446CE0EB8}" srcOrd="0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CD628B-6818-4472-82C0-B0D56433D8D8}">
      <dsp:nvSpPr>
        <dsp:cNvPr id="0" name=""/>
        <dsp:cNvSpPr/>
      </dsp:nvSpPr>
      <dsp:spPr>
        <a:xfrm>
          <a:off x="0" y="0"/>
          <a:ext cx="8306752" cy="12764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>
              <a:latin typeface="+mn-lt"/>
              <a:ea typeface="+mn-ea"/>
              <a:cs typeface="+mn-ea"/>
              <a:sym typeface="+mn-lt"/>
            </a:rPr>
            <a:t>2008年爆发全球金融危机，当时有人用“中本聪”的化名发表了一篇论文，描述了</a:t>
          </a:r>
          <a:r>
            <a:rPr lang="zh-CN" altLang="en-US" sz="1500" b="1" kern="1200" dirty="0">
              <a:latin typeface="+mn-lt"/>
              <a:ea typeface="+mn-ea"/>
              <a:cs typeface="+mn-ea"/>
              <a:sym typeface="+mn-lt"/>
            </a:rPr>
            <a:t>基于区块链技术的比特币</a:t>
          </a:r>
          <a:r>
            <a:rPr lang="zh-CN" altLang="en-US" sz="1500" kern="1200" dirty="0">
              <a:latin typeface="+mn-lt"/>
              <a:ea typeface="+mn-ea"/>
              <a:cs typeface="+mn-ea"/>
              <a:sym typeface="+mn-lt"/>
            </a:rPr>
            <a:t>的模式。</a:t>
          </a:r>
        </a:p>
      </dsp:txBody>
      <dsp:txXfrm>
        <a:off x="37385" y="37385"/>
        <a:ext cx="6929405" cy="1201640"/>
      </dsp:txXfrm>
    </dsp:sp>
    <dsp:sp modelId="{C9E36769-4B2C-42FC-B0A5-1905659686A9}">
      <dsp:nvSpPr>
        <dsp:cNvPr id="0" name=""/>
        <dsp:cNvSpPr/>
      </dsp:nvSpPr>
      <dsp:spPr>
        <a:xfrm>
          <a:off x="732948" y="1489146"/>
          <a:ext cx="8306752" cy="12764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500" kern="1200" dirty="0">
              <a:latin typeface="+mn-lt"/>
              <a:ea typeface="+mn-ea"/>
              <a:cs typeface="+mn-ea"/>
              <a:sym typeface="+mn-lt"/>
            </a:rPr>
            <a:t>2009</a:t>
          </a:r>
          <a:r>
            <a:rPr lang="zh-CN" altLang="en-US" sz="1500" kern="1200" dirty="0">
              <a:latin typeface="+mn-lt"/>
              <a:ea typeface="+mn-ea"/>
              <a:cs typeface="+mn-ea"/>
              <a:sym typeface="+mn-lt"/>
            </a:rPr>
            <a:t>年，不受央行和任何金融机构控制的比特币诞生。中本聪生成了了世界上第一个区块，命名 “ 创世区块 ”。比特币的底层采用了区块链技术。</a:t>
          </a:r>
          <a:endParaRPr sz="1500" kern="1200">
            <a:latin typeface="+mn-lt"/>
            <a:ea typeface="+mn-ea"/>
            <a:cs typeface="+mn-ea"/>
            <a:sym typeface="+mn-lt"/>
          </a:endParaRPr>
        </a:p>
      </dsp:txBody>
      <dsp:txXfrm>
        <a:off x="770333" y="1526531"/>
        <a:ext cx="6669366" cy="1201640"/>
      </dsp:txXfrm>
    </dsp:sp>
    <dsp:sp modelId="{256BEC02-8D85-4E1C-8D31-3CB4D2EA66B4}">
      <dsp:nvSpPr>
        <dsp:cNvPr id="0" name=""/>
        <dsp:cNvSpPr/>
      </dsp:nvSpPr>
      <dsp:spPr>
        <a:xfrm>
          <a:off x="1465897" y="2970671"/>
          <a:ext cx="8306752" cy="12764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>
              <a:latin typeface="+mn-lt"/>
              <a:ea typeface="+mn-ea"/>
              <a:cs typeface="+mn-ea"/>
              <a:sym typeface="+mn-lt"/>
            </a:rPr>
            <a:t>中本聪在创世区块上留下了一句永远不可能被修改的一句话：</a:t>
          </a:r>
          <a:r>
            <a:rPr lang="en-US" altLang="en-US" sz="1500" kern="1200" dirty="0">
              <a:latin typeface="+mn-lt"/>
              <a:ea typeface="+mn-ea"/>
              <a:cs typeface="+mn-ea"/>
              <a:sym typeface="+mn-lt"/>
            </a:rPr>
            <a:t>The Times 03/Jan/2009 Chancellor on brink of second bailout for banks</a:t>
          </a:r>
          <a:r>
            <a:rPr lang="zh-CN" altLang="en-US" sz="1500" kern="1200" dirty="0">
              <a:latin typeface="+mn-lt"/>
              <a:ea typeface="+mn-ea"/>
              <a:cs typeface="+mn-ea"/>
              <a:sym typeface="+mn-lt"/>
            </a:rPr>
            <a:t> ，这句话来自当时的英国财政大臣达林：财政大臣正处于实施第二轮银行紧急援助的边缘</a:t>
          </a:r>
          <a:endParaRPr sz="1500" kern="1200">
            <a:latin typeface="+mn-lt"/>
            <a:ea typeface="+mn-ea"/>
            <a:cs typeface="+mn-ea"/>
            <a:sym typeface="+mn-lt"/>
          </a:endParaRPr>
        </a:p>
      </dsp:txBody>
      <dsp:txXfrm>
        <a:off x="1503282" y="3008056"/>
        <a:ext cx="6669366" cy="1201640"/>
      </dsp:txXfrm>
    </dsp:sp>
    <dsp:sp modelId="{4F4816AF-B095-405E-ACED-DE3D91E20C9A}">
      <dsp:nvSpPr>
        <dsp:cNvPr id="0" name=""/>
        <dsp:cNvSpPr/>
      </dsp:nvSpPr>
      <dsp:spPr>
        <a:xfrm>
          <a:off x="7477085" y="967944"/>
          <a:ext cx="829667" cy="82966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700" kern="1200"/>
        </a:p>
      </dsp:txBody>
      <dsp:txXfrm>
        <a:off x="7663760" y="967944"/>
        <a:ext cx="456317" cy="624324"/>
      </dsp:txXfrm>
    </dsp:sp>
    <dsp:sp modelId="{AD46E0F6-2E08-4006-8F2B-84F62D063479}">
      <dsp:nvSpPr>
        <dsp:cNvPr id="0" name=""/>
        <dsp:cNvSpPr/>
      </dsp:nvSpPr>
      <dsp:spPr>
        <a:xfrm>
          <a:off x="8210034" y="2448581"/>
          <a:ext cx="829667" cy="82966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700" kern="1200"/>
        </a:p>
      </dsp:txBody>
      <dsp:txXfrm>
        <a:off x="8396709" y="2448581"/>
        <a:ext cx="456317" cy="6243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7AF68-AB5D-4989-B45A-25FE2E50F091}">
      <dsp:nvSpPr>
        <dsp:cNvPr id="0" name=""/>
        <dsp:cNvSpPr/>
      </dsp:nvSpPr>
      <dsp:spPr>
        <a:xfrm rot="5400000">
          <a:off x="-173907" y="178504"/>
          <a:ext cx="1159383" cy="8115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latin typeface="+mn-lt"/>
              <a:ea typeface="+mn-ea"/>
              <a:cs typeface="+mn-ea"/>
              <a:sym typeface="+mn-lt"/>
            </a:rPr>
            <a:t>完全分布式</a:t>
          </a:r>
          <a:endParaRPr sz="1400" kern="1200">
            <a:latin typeface="+mn-lt"/>
            <a:ea typeface="+mn-ea"/>
            <a:cs typeface="+mn-ea"/>
            <a:sym typeface="+mn-lt"/>
          </a:endParaRPr>
        </a:p>
      </dsp:txBody>
      <dsp:txXfrm rot="-5400000">
        <a:off x="1" y="410380"/>
        <a:ext cx="811568" cy="347815"/>
      </dsp:txXfrm>
    </dsp:sp>
    <dsp:sp modelId="{9BAAE11E-2ACE-4DAA-8437-AF2C4FE63072}">
      <dsp:nvSpPr>
        <dsp:cNvPr id="0" name=""/>
        <dsp:cNvSpPr/>
      </dsp:nvSpPr>
      <dsp:spPr>
        <a:xfrm rot="5400000">
          <a:off x="4633171" y="-3817005"/>
          <a:ext cx="753995" cy="839720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b="0" i="0" kern="1200">
              <a:latin typeface="+mn-lt"/>
              <a:ea typeface="+mn-ea"/>
              <a:cs typeface="+mn-ea"/>
              <a:sym typeface="+mn-lt"/>
            </a:rPr>
            <a:t>任一节点的损坏或者失去都不会影响整个系统的运作。</a:t>
          </a:r>
          <a:endParaRPr lang="zh-CN" altLang="en-US" sz="1400" kern="1200">
            <a:latin typeface="+mn-lt"/>
            <a:ea typeface="+mn-ea"/>
            <a:cs typeface="+mn-ea"/>
            <a:sym typeface="+mn-lt"/>
          </a:endParaRPr>
        </a:p>
      </dsp:txBody>
      <dsp:txXfrm rot="-5400000">
        <a:off x="811569" y="41404"/>
        <a:ext cx="8360394" cy="680381"/>
      </dsp:txXfrm>
    </dsp:sp>
    <dsp:sp modelId="{03967BF7-9241-4D79-A60E-64388B7793EF}">
      <dsp:nvSpPr>
        <dsp:cNvPr id="0" name=""/>
        <dsp:cNvSpPr/>
      </dsp:nvSpPr>
      <dsp:spPr>
        <a:xfrm rot="5400000">
          <a:off x="-173907" y="1221606"/>
          <a:ext cx="1159383" cy="8115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0" i="0" kern="1200">
              <a:latin typeface="+mn-lt"/>
              <a:ea typeface="+mn-ea"/>
              <a:cs typeface="+mn-ea"/>
              <a:sym typeface="+mn-lt"/>
            </a:rPr>
            <a:t>可靠性不可篡改性</a:t>
          </a:r>
          <a:endParaRPr lang="zh-CN" altLang="en-US" sz="1400" kern="1200">
            <a:latin typeface="+mn-lt"/>
            <a:ea typeface="+mn-ea"/>
            <a:cs typeface="+mn-ea"/>
            <a:sym typeface="+mn-lt"/>
          </a:endParaRPr>
        </a:p>
      </dsp:txBody>
      <dsp:txXfrm rot="-5400000">
        <a:off x="1" y="1453482"/>
        <a:ext cx="811568" cy="347815"/>
      </dsp:txXfrm>
    </dsp:sp>
    <dsp:sp modelId="{06B01339-5118-4B72-9E12-2419C1C141DE}">
      <dsp:nvSpPr>
        <dsp:cNvPr id="0" name=""/>
        <dsp:cNvSpPr/>
      </dsp:nvSpPr>
      <dsp:spPr>
        <a:xfrm rot="5400000">
          <a:off x="4633369" y="-2774102"/>
          <a:ext cx="753599" cy="839720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b="0" i="0" kern="1200">
              <a:latin typeface="+mn-lt"/>
              <a:ea typeface="+mn-ea"/>
              <a:cs typeface="+mn-ea"/>
              <a:sym typeface="+mn-lt"/>
            </a:rPr>
            <a:t>破坏区块链系统需要攻击</a:t>
          </a:r>
          <a:r>
            <a:rPr lang="en-US" altLang="zh-CN" sz="1400" b="0" i="0" kern="1200">
              <a:latin typeface="+mn-lt"/>
              <a:ea typeface="+mn-ea"/>
              <a:cs typeface="+mn-ea"/>
              <a:sym typeface="+mn-lt"/>
            </a:rPr>
            <a:t>51%</a:t>
          </a:r>
          <a:r>
            <a:rPr lang="zh-CN" altLang="en-US" sz="1400" b="0" i="0" kern="1200">
              <a:latin typeface="+mn-lt"/>
              <a:ea typeface="+mn-ea"/>
              <a:cs typeface="+mn-ea"/>
              <a:sym typeface="+mn-lt"/>
            </a:rPr>
            <a:t>以上的节点。</a:t>
          </a:r>
          <a:endParaRPr lang="zh-CN" altLang="en-US" sz="1400" kern="1200">
            <a:latin typeface="+mn-lt"/>
            <a:ea typeface="+mn-ea"/>
            <a:cs typeface="+mn-ea"/>
            <a:sym typeface="+mn-lt"/>
          </a:endParaRPr>
        </a:p>
      </dsp:txBody>
      <dsp:txXfrm rot="-5400000">
        <a:off x="811568" y="1084487"/>
        <a:ext cx="8360413" cy="680023"/>
      </dsp:txXfrm>
    </dsp:sp>
    <dsp:sp modelId="{6C0C6CC3-B683-4C4E-95CC-AA7AFEB3233F}">
      <dsp:nvSpPr>
        <dsp:cNvPr id="0" name=""/>
        <dsp:cNvSpPr/>
      </dsp:nvSpPr>
      <dsp:spPr>
        <a:xfrm rot="5400000">
          <a:off x="-173907" y="2264708"/>
          <a:ext cx="1159383" cy="8115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0" i="0" kern="1200">
              <a:latin typeface="+mn-lt"/>
              <a:ea typeface="+mn-ea"/>
              <a:cs typeface="+mn-ea"/>
              <a:sym typeface="+mn-lt"/>
            </a:rPr>
            <a:t>去信任性</a:t>
          </a:r>
          <a:endParaRPr lang="zh-CN" altLang="en-US" sz="1400" kern="1200">
            <a:latin typeface="+mn-lt"/>
            <a:ea typeface="+mn-ea"/>
            <a:cs typeface="+mn-ea"/>
            <a:sym typeface="+mn-lt"/>
          </a:endParaRPr>
        </a:p>
      </dsp:txBody>
      <dsp:txXfrm rot="-5400000">
        <a:off x="1" y="2496584"/>
        <a:ext cx="811568" cy="347815"/>
      </dsp:txXfrm>
    </dsp:sp>
    <dsp:sp modelId="{E266F590-5495-4533-A0B2-799E5D341710}">
      <dsp:nvSpPr>
        <dsp:cNvPr id="0" name=""/>
        <dsp:cNvSpPr/>
      </dsp:nvSpPr>
      <dsp:spPr>
        <a:xfrm rot="5400000">
          <a:off x="4633369" y="-1731000"/>
          <a:ext cx="753599" cy="839720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b="0" i="0" kern="1200">
              <a:latin typeface="+mn-lt"/>
              <a:ea typeface="+mn-ea"/>
              <a:cs typeface="+mn-ea"/>
              <a:sym typeface="+mn-lt"/>
            </a:rPr>
            <a:t>参与整个系统中的每个节点之间进行数据交换是无需互相信任的，因为每个节点都有这个网络的所有数据。</a:t>
          </a:r>
          <a:endParaRPr lang="zh-CN" altLang="en-US" sz="1400" kern="1200">
            <a:latin typeface="+mn-lt"/>
            <a:ea typeface="+mn-ea"/>
            <a:cs typeface="+mn-ea"/>
            <a:sym typeface="+mn-lt"/>
          </a:endParaRPr>
        </a:p>
      </dsp:txBody>
      <dsp:txXfrm rot="-5400000">
        <a:off x="811568" y="2127589"/>
        <a:ext cx="8360413" cy="680023"/>
      </dsp:txXfrm>
    </dsp:sp>
    <dsp:sp modelId="{064DA617-B242-4F75-9B25-2A2E24CE8287}">
      <dsp:nvSpPr>
        <dsp:cNvPr id="0" name=""/>
        <dsp:cNvSpPr/>
      </dsp:nvSpPr>
      <dsp:spPr>
        <a:xfrm rot="5400000">
          <a:off x="-173907" y="3307810"/>
          <a:ext cx="1159383" cy="8115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0" i="0" kern="1200">
              <a:latin typeface="+mn-lt"/>
              <a:ea typeface="+mn-ea"/>
              <a:cs typeface="+mn-ea"/>
              <a:sym typeface="+mn-lt"/>
            </a:rPr>
            <a:t>集体维护</a:t>
          </a:r>
          <a:endParaRPr lang="zh-CN" altLang="en-US" sz="1400" kern="1200">
            <a:latin typeface="+mn-lt"/>
            <a:ea typeface="+mn-ea"/>
            <a:cs typeface="+mn-ea"/>
            <a:sym typeface="+mn-lt"/>
          </a:endParaRPr>
        </a:p>
      </dsp:txBody>
      <dsp:txXfrm rot="-5400000">
        <a:off x="1" y="3539686"/>
        <a:ext cx="811568" cy="347815"/>
      </dsp:txXfrm>
    </dsp:sp>
    <dsp:sp modelId="{81B5ECBE-6456-4304-873B-6CF111DC5DB0}">
      <dsp:nvSpPr>
        <dsp:cNvPr id="0" name=""/>
        <dsp:cNvSpPr/>
      </dsp:nvSpPr>
      <dsp:spPr>
        <a:xfrm rot="5400000">
          <a:off x="4633369" y="-687898"/>
          <a:ext cx="753599" cy="839720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b="0" i="0" kern="1200">
              <a:latin typeface="+mn-lt"/>
              <a:ea typeface="+mn-ea"/>
              <a:cs typeface="+mn-ea"/>
              <a:sym typeface="+mn-lt"/>
            </a:rPr>
            <a:t>系统中的数据块由整个系统中所有具有维护功能的节点来共同维护，而这些具有维护功能的节点是分布式的，任何人都可以参与。</a:t>
          </a:r>
          <a:endParaRPr lang="zh-CN" altLang="en-US" sz="1400" kern="1200">
            <a:latin typeface="+mn-lt"/>
            <a:ea typeface="+mn-ea"/>
            <a:cs typeface="+mn-ea"/>
            <a:sym typeface="+mn-lt"/>
          </a:endParaRPr>
        </a:p>
      </dsp:txBody>
      <dsp:txXfrm rot="-5400000">
        <a:off x="811568" y="3170691"/>
        <a:ext cx="8360413" cy="680023"/>
      </dsp:txXfrm>
    </dsp:sp>
    <dsp:sp modelId="{F6C3C574-AA7D-4B24-B3B1-F719E50B6DDB}">
      <dsp:nvSpPr>
        <dsp:cNvPr id="0" name=""/>
        <dsp:cNvSpPr/>
      </dsp:nvSpPr>
      <dsp:spPr>
        <a:xfrm rot="5400000">
          <a:off x="-173907" y="4350911"/>
          <a:ext cx="1159383" cy="8115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latin typeface="+mn-lt"/>
              <a:ea typeface="+mn-ea"/>
              <a:cs typeface="+mn-ea"/>
              <a:sym typeface="+mn-lt"/>
            </a:rPr>
            <a:t>完全透明</a:t>
          </a:r>
          <a:endParaRPr sz="1400" kern="1200">
            <a:latin typeface="+mn-lt"/>
            <a:ea typeface="+mn-ea"/>
            <a:cs typeface="+mn-ea"/>
            <a:sym typeface="+mn-lt"/>
          </a:endParaRPr>
        </a:p>
      </dsp:txBody>
      <dsp:txXfrm rot="-5400000">
        <a:off x="1" y="4582787"/>
        <a:ext cx="811568" cy="347815"/>
      </dsp:txXfrm>
    </dsp:sp>
    <dsp:sp modelId="{1AA8F751-459E-4080-9AB8-1E7F753F11EE}">
      <dsp:nvSpPr>
        <dsp:cNvPr id="0" name=""/>
        <dsp:cNvSpPr/>
      </dsp:nvSpPr>
      <dsp:spPr>
        <a:xfrm rot="5400000">
          <a:off x="4633369" y="355203"/>
          <a:ext cx="753599" cy="839720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b="0" i="0" kern="1200">
              <a:latin typeface="+mn-lt"/>
              <a:ea typeface="+mn-ea"/>
              <a:cs typeface="+mn-ea"/>
              <a:sym typeface="+mn-lt"/>
            </a:rPr>
            <a:t>整个系统的运作规则（算法）、数据（账本）都是公开透明的，可即时审计的。</a:t>
          </a:r>
          <a:endParaRPr lang="zh-CN" altLang="en-US" sz="1400" kern="1200">
            <a:latin typeface="+mn-lt"/>
            <a:ea typeface="+mn-ea"/>
            <a:cs typeface="+mn-ea"/>
            <a:sym typeface="+mn-lt"/>
          </a:endParaRPr>
        </a:p>
      </dsp:txBody>
      <dsp:txXfrm rot="-5400000">
        <a:off x="811568" y="4213792"/>
        <a:ext cx="8360413" cy="6800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67AF68-AB5D-4989-B45A-25FE2E50F091}">
      <dsp:nvSpPr>
        <dsp:cNvPr id="0" name=""/>
        <dsp:cNvSpPr/>
      </dsp:nvSpPr>
      <dsp:spPr>
        <a:xfrm rot="5400000">
          <a:off x="-173907" y="178504"/>
          <a:ext cx="1159383" cy="8115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latin typeface="+mn-lt"/>
              <a:ea typeface="+mn-ea"/>
              <a:cs typeface="+mn-ea"/>
              <a:sym typeface="+mn-lt"/>
            </a:rPr>
            <a:t>完全分布式</a:t>
          </a:r>
          <a:endParaRPr sz="1400" kern="1200">
            <a:latin typeface="+mn-lt"/>
            <a:ea typeface="+mn-ea"/>
            <a:cs typeface="+mn-ea"/>
            <a:sym typeface="+mn-lt"/>
          </a:endParaRPr>
        </a:p>
      </dsp:txBody>
      <dsp:txXfrm rot="-5400000">
        <a:off x="1" y="410380"/>
        <a:ext cx="811568" cy="347815"/>
      </dsp:txXfrm>
    </dsp:sp>
    <dsp:sp modelId="{9BAAE11E-2ACE-4DAA-8437-AF2C4FE63072}">
      <dsp:nvSpPr>
        <dsp:cNvPr id="0" name=""/>
        <dsp:cNvSpPr/>
      </dsp:nvSpPr>
      <dsp:spPr>
        <a:xfrm rot="5400000">
          <a:off x="4633171" y="-3817005"/>
          <a:ext cx="753995" cy="839720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b="0" i="0" kern="1200">
              <a:latin typeface="+mn-lt"/>
              <a:ea typeface="+mn-ea"/>
              <a:cs typeface="+mn-ea"/>
              <a:sym typeface="+mn-lt"/>
            </a:rPr>
            <a:t>任一节点的损坏或者失去都不会影响整个系统的运作。</a:t>
          </a:r>
          <a:endParaRPr lang="zh-CN" altLang="en-US" sz="1400" kern="1200">
            <a:latin typeface="+mn-lt"/>
            <a:ea typeface="+mn-ea"/>
            <a:cs typeface="+mn-ea"/>
            <a:sym typeface="+mn-lt"/>
          </a:endParaRPr>
        </a:p>
      </dsp:txBody>
      <dsp:txXfrm rot="-5400000">
        <a:off x="811569" y="41404"/>
        <a:ext cx="8360394" cy="680381"/>
      </dsp:txXfrm>
    </dsp:sp>
    <dsp:sp modelId="{03967BF7-9241-4D79-A60E-64388B7793EF}">
      <dsp:nvSpPr>
        <dsp:cNvPr id="0" name=""/>
        <dsp:cNvSpPr/>
      </dsp:nvSpPr>
      <dsp:spPr>
        <a:xfrm rot="5400000">
          <a:off x="-173907" y="1221606"/>
          <a:ext cx="1159383" cy="8115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0" i="0" kern="1200">
              <a:latin typeface="+mn-lt"/>
              <a:ea typeface="+mn-ea"/>
              <a:cs typeface="+mn-ea"/>
              <a:sym typeface="+mn-lt"/>
            </a:rPr>
            <a:t>可靠性不可篡改性</a:t>
          </a:r>
          <a:endParaRPr lang="zh-CN" altLang="en-US" sz="1400" kern="1200">
            <a:latin typeface="+mn-lt"/>
            <a:ea typeface="+mn-ea"/>
            <a:cs typeface="+mn-ea"/>
            <a:sym typeface="+mn-lt"/>
          </a:endParaRPr>
        </a:p>
      </dsp:txBody>
      <dsp:txXfrm rot="-5400000">
        <a:off x="1" y="1453482"/>
        <a:ext cx="811568" cy="347815"/>
      </dsp:txXfrm>
    </dsp:sp>
    <dsp:sp modelId="{06B01339-5118-4B72-9E12-2419C1C141DE}">
      <dsp:nvSpPr>
        <dsp:cNvPr id="0" name=""/>
        <dsp:cNvSpPr/>
      </dsp:nvSpPr>
      <dsp:spPr>
        <a:xfrm rot="5400000">
          <a:off x="4633369" y="-2774102"/>
          <a:ext cx="753599" cy="839720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b="0" i="0" kern="1200">
              <a:latin typeface="+mn-lt"/>
              <a:ea typeface="+mn-ea"/>
              <a:cs typeface="+mn-ea"/>
              <a:sym typeface="+mn-lt"/>
            </a:rPr>
            <a:t>破坏区块链系统需要攻击</a:t>
          </a:r>
          <a:r>
            <a:rPr lang="en-US" altLang="zh-CN" sz="1400" b="0" i="0" kern="1200">
              <a:latin typeface="+mn-lt"/>
              <a:ea typeface="+mn-ea"/>
              <a:cs typeface="+mn-ea"/>
              <a:sym typeface="+mn-lt"/>
            </a:rPr>
            <a:t>51%</a:t>
          </a:r>
          <a:r>
            <a:rPr lang="zh-CN" altLang="en-US" sz="1400" b="0" i="0" kern="1200">
              <a:latin typeface="+mn-lt"/>
              <a:ea typeface="+mn-ea"/>
              <a:cs typeface="+mn-ea"/>
              <a:sym typeface="+mn-lt"/>
            </a:rPr>
            <a:t>以上的节点。</a:t>
          </a:r>
          <a:endParaRPr lang="zh-CN" altLang="en-US" sz="1400" kern="1200">
            <a:latin typeface="+mn-lt"/>
            <a:ea typeface="+mn-ea"/>
            <a:cs typeface="+mn-ea"/>
            <a:sym typeface="+mn-lt"/>
          </a:endParaRPr>
        </a:p>
      </dsp:txBody>
      <dsp:txXfrm rot="-5400000">
        <a:off x="811568" y="1084487"/>
        <a:ext cx="8360413" cy="680023"/>
      </dsp:txXfrm>
    </dsp:sp>
    <dsp:sp modelId="{6C0C6CC3-B683-4C4E-95CC-AA7AFEB3233F}">
      <dsp:nvSpPr>
        <dsp:cNvPr id="0" name=""/>
        <dsp:cNvSpPr/>
      </dsp:nvSpPr>
      <dsp:spPr>
        <a:xfrm rot="5400000">
          <a:off x="-173907" y="2264708"/>
          <a:ext cx="1159383" cy="8115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0" i="0" kern="1200">
              <a:latin typeface="+mn-lt"/>
              <a:ea typeface="+mn-ea"/>
              <a:cs typeface="+mn-ea"/>
              <a:sym typeface="+mn-lt"/>
            </a:rPr>
            <a:t>去信任性</a:t>
          </a:r>
          <a:endParaRPr lang="zh-CN" altLang="en-US" sz="1400" kern="1200">
            <a:latin typeface="+mn-lt"/>
            <a:ea typeface="+mn-ea"/>
            <a:cs typeface="+mn-ea"/>
            <a:sym typeface="+mn-lt"/>
          </a:endParaRPr>
        </a:p>
      </dsp:txBody>
      <dsp:txXfrm rot="-5400000">
        <a:off x="1" y="2496584"/>
        <a:ext cx="811568" cy="347815"/>
      </dsp:txXfrm>
    </dsp:sp>
    <dsp:sp modelId="{E266F590-5495-4533-A0B2-799E5D341710}">
      <dsp:nvSpPr>
        <dsp:cNvPr id="0" name=""/>
        <dsp:cNvSpPr/>
      </dsp:nvSpPr>
      <dsp:spPr>
        <a:xfrm rot="5400000">
          <a:off x="4633369" y="-1731000"/>
          <a:ext cx="753599" cy="839720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b="0" i="0" kern="1200">
              <a:latin typeface="+mn-lt"/>
              <a:ea typeface="+mn-ea"/>
              <a:cs typeface="+mn-ea"/>
              <a:sym typeface="+mn-lt"/>
            </a:rPr>
            <a:t>参与整个系统中的每个节点之间进行数据交换是无需互相信任的，因为每个节点都有这个网络的所有数据。</a:t>
          </a:r>
          <a:endParaRPr lang="zh-CN" altLang="en-US" sz="1400" kern="1200">
            <a:latin typeface="+mn-lt"/>
            <a:ea typeface="+mn-ea"/>
            <a:cs typeface="+mn-ea"/>
            <a:sym typeface="+mn-lt"/>
          </a:endParaRPr>
        </a:p>
      </dsp:txBody>
      <dsp:txXfrm rot="-5400000">
        <a:off x="811568" y="2127589"/>
        <a:ext cx="8360413" cy="680023"/>
      </dsp:txXfrm>
    </dsp:sp>
    <dsp:sp modelId="{064DA617-B242-4F75-9B25-2A2E24CE8287}">
      <dsp:nvSpPr>
        <dsp:cNvPr id="0" name=""/>
        <dsp:cNvSpPr/>
      </dsp:nvSpPr>
      <dsp:spPr>
        <a:xfrm rot="5400000">
          <a:off x="-173907" y="3307810"/>
          <a:ext cx="1159383" cy="8115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0" i="0" kern="1200">
              <a:latin typeface="+mn-lt"/>
              <a:ea typeface="+mn-ea"/>
              <a:cs typeface="+mn-ea"/>
              <a:sym typeface="+mn-lt"/>
            </a:rPr>
            <a:t>集体维护</a:t>
          </a:r>
          <a:endParaRPr lang="zh-CN" altLang="en-US" sz="1400" kern="1200">
            <a:latin typeface="+mn-lt"/>
            <a:ea typeface="+mn-ea"/>
            <a:cs typeface="+mn-ea"/>
            <a:sym typeface="+mn-lt"/>
          </a:endParaRPr>
        </a:p>
      </dsp:txBody>
      <dsp:txXfrm rot="-5400000">
        <a:off x="1" y="3539686"/>
        <a:ext cx="811568" cy="347815"/>
      </dsp:txXfrm>
    </dsp:sp>
    <dsp:sp modelId="{81B5ECBE-6456-4304-873B-6CF111DC5DB0}">
      <dsp:nvSpPr>
        <dsp:cNvPr id="0" name=""/>
        <dsp:cNvSpPr/>
      </dsp:nvSpPr>
      <dsp:spPr>
        <a:xfrm rot="5400000">
          <a:off x="4633369" y="-687898"/>
          <a:ext cx="753599" cy="839720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b="0" i="0" kern="1200">
              <a:latin typeface="+mn-lt"/>
              <a:ea typeface="+mn-ea"/>
              <a:cs typeface="+mn-ea"/>
              <a:sym typeface="+mn-lt"/>
            </a:rPr>
            <a:t>系统中的数据块由整个系统中所有具有维护功能的节点来共同维护，而这些具有维护功能的节点是分布式的，任何人都可以参与。</a:t>
          </a:r>
          <a:endParaRPr lang="zh-CN" altLang="en-US" sz="1400" kern="1200">
            <a:latin typeface="+mn-lt"/>
            <a:ea typeface="+mn-ea"/>
            <a:cs typeface="+mn-ea"/>
            <a:sym typeface="+mn-lt"/>
          </a:endParaRPr>
        </a:p>
      </dsp:txBody>
      <dsp:txXfrm rot="-5400000">
        <a:off x="811568" y="3170691"/>
        <a:ext cx="8360413" cy="680023"/>
      </dsp:txXfrm>
    </dsp:sp>
    <dsp:sp modelId="{F6C3C574-AA7D-4B24-B3B1-F719E50B6DDB}">
      <dsp:nvSpPr>
        <dsp:cNvPr id="0" name=""/>
        <dsp:cNvSpPr/>
      </dsp:nvSpPr>
      <dsp:spPr>
        <a:xfrm rot="5400000">
          <a:off x="-173907" y="4350911"/>
          <a:ext cx="1159383" cy="81156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>
              <a:latin typeface="+mn-lt"/>
              <a:ea typeface="+mn-ea"/>
              <a:cs typeface="+mn-ea"/>
              <a:sym typeface="+mn-lt"/>
            </a:rPr>
            <a:t>完全透明</a:t>
          </a:r>
          <a:endParaRPr sz="1400" kern="1200">
            <a:latin typeface="+mn-lt"/>
            <a:ea typeface="+mn-ea"/>
            <a:cs typeface="+mn-ea"/>
            <a:sym typeface="+mn-lt"/>
          </a:endParaRPr>
        </a:p>
      </dsp:txBody>
      <dsp:txXfrm rot="-5400000">
        <a:off x="1" y="4582787"/>
        <a:ext cx="811568" cy="347815"/>
      </dsp:txXfrm>
    </dsp:sp>
    <dsp:sp modelId="{1AA8F751-459E-4080-9AB8-1E7F753F11EE}">
      <dsp:nvSpPr>
        <dsp:cNvPr id="0" name=""/>
        <dsp:cNvSpPr/>
      </dsp:nvSpPr>
      <dsp:spPr>
        <a:xfrm rot="5400000">
          <a:off x="4633369" y="355203"/>
          <a:ext cx="753599" cy="839720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b="0" i="0" kern="1200">
              <a:latin typeface="+mn-lt"/>
              <a:ea typeface="+mn-ea"/>
              <a:cs typeface="+mn-ea"/>
              <a:sym typeface="+mn-lt"/>
            </a:rPr>
            <a:t>整个系统的运作规则（算法）、数据（账本）都是公开透明的，可即时审计的。</a:t>
          </a:r>
          <a:endParaRPr lang="zh-CN" altLang="en-US" sz="1400" kern="1200">
            <a:latin typeface="+mn-lt"/>
            <a:ea typeface="+mn-ea"/>
            <a:cs typeface="+mn-ea"/>
            <a:sym typeface="+mn-lt"/>
          </a:endParaRPr>
        </a:p>
      </dsp:txBody>
      <dsp:txXfrm rot="-5400000">
        <a:off x="811568" y="4213792"/>
        <a:ext cx="8360413" cy="6800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type="chevron" r:blip="" rot="90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ound2SameRect" r:blip="" rot="90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ound2SameRect" r:blip="" rot="-90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type="chevron" r:blip="" rot="90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ound2SameRect" r:blip="" rot="90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ound2SameRect" r:blip="" rot="-90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C8B5A9-0233-4432-B1FA-ABE6B539F47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15F8D-6FEB-4591-949F-F9B03EF2DD4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77EA-1A91-4B3F-A140-F9DFAD5BA5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77EA-1A91-4B3F-A140-F9DFAD5BA5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77EA-1A91-4B3F-A140-F9DFAD5BA5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77EA-1A91-4B3F-A140-F9DFAD5BA5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77EA-1A91-4B3F-A140-F9DFAD5BA5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877EA-1A91-4B3F-A140-F9DFAD5BA5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tags" Target="../tags/tag76.xml"/><Relationship Id="rId7" Type="http://schemas.openxmlformats.org/officeDocument/2006/relationships/image" Target="../media/image1.png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7" Type="http://schemas.openxmlformats.org/officeDocument/2006/relationships/tags" Target="../tags/tag81.xml"/><Relationship Id="rId6" Type="http://schemas.openxmlformats.org/officeDocument/2006/relationships/image" Target="../media/image1.png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tags" Target="../tags/tag88.xml"/><Relationship Id="rId74" Type="http://schemas.openxmlformats.org/officeDocument/2006/relationships/tags" Target="../tags/tag153.xml"/><Relationship Id="rId73" Type="http://schemas.openxmlformats.org/officeDocument/2006/relationships/tags" Target="../tags/tag152.xml"/><Relationship Id="rId72" Type="http://schemas.openxmlformats.org/officeDocument/2006/relationships/tags" Target="../tags/tag151.xml"/><Relationship Id="rId71" Type="http://schemas.openxmlformats.org/officeDocument/2006/relationships/tags" Target="../tags/tag150.xml"/><Relationship Id="rId70" Type="http://schemas.openxmlformats.org/officeDocument/2006/relationships/tags" Target="../tags/tag149.xml"/><Relationship Id="rId7" Type="http://schemas.openxmlformats.org/officeDocument/2006/relationships/tags" Target="../tags/tag87.xml"/><Relationship Id="rId69" Type="http://schemas.openxmlformats.org/officeDocument/2006/relationships/tags" Target="../tags/tag148.xml"/><Relationship Id="rId68" Type="http://schemas.openxmlformats.org/officeDocument/2006/relationships/tags" Target="../tags/tag147.xml"/><Relationship Id="rId67" Type="http://schemas.openxmlformats.org/officeDocument/2006/relationships/tags" Target="../tags/tag146.xml"/><Relationship Id="rId66" Type="http://schemas.openxmlformats.org/officeDocument/2006/relationships/tags" Target="../tags/tag145.xml"/><Relationship Id="rId65" Type="http://schemas.openxmlformats.org/officeDocument/2006/relationships/tags" Target="../tags/tag144.xml"/><Relationship Id="rId64" Type="http://schemas.openxmlformats.org/officeDocument/2006/relationships/tags" Target="../tags/tag143.xml"/><Relationship Id="rId63" Type="http://schemas.openxmlformats.org/officeDocument/2006/relationships/tags" Target="../tags/tag142.xml"/><Relationship Id="rId62" Type="http://schemas.openxmlformats.org/officeDocument/2006/relationships/image" Target="../media/image2.png"/><Relationship Id="rId61" Type="http://schemas.openxmlformats.org/officeDocument/2006/relationships/tags" Target="../tags/tag141.xml"/><Relationship Id="rId60" Type="http://schemas.openxmlformats.org/officeDocument/2006/relationships/tags" Target="../tags/tag140.xml"/><Relationship Id="rId6" Type="http://schemas.openxmlformats.org/officeDocument/2006/relationships/tags" Target="../tags/tag86.xml"/><Relationship Id="rId59" Type="http://schemas.openxmlformats.org/officeDocument/2006/relationships/tags" Target="../tags/tag139.xml"/><Relationship Id="rId58" Type="http://schemas.openxmlformats.org/officeDocument/2006/relationships/tags" Target="../tags/tag138.xml"/><Relationship Id="rId57" Type="http://schemas.openxmlformats.org/officeDocument/2006/relationships/tags" Target="../tags/tag137.xml"/><Relationship Id="rId56" Type="http://schemas.openxmlformats.org/officeDocument/2006/relationships/tags" Target="../tags/tag136.xml"/><Relationship Id="rId55" Type="http://schemas.openxmlformats.org/officeDocument/2006/relationships/tags" Target="../tags/tag135.xml"/><Relationship Id="rId54" Type="http://schemas.openxmlformats.org/officeDocument/2006/relationships/tags" Target="../tags/tag134.xml"/><Relationship Id="rId53" Type="http://schemas.openxmlformats.org/officeDocument/2006/relationships/tags" Target="../tags/tag133.xml"/><Relationship Id="rId52" Type="http://schemas.openxmlformats.org/officeDocument/2006/relationships/tags" Target="../tags/tag132.xml"/><Relationship Id="rId51" Type="http://schemas.openxmlformats.org/officeDocument/2006/relationships/tags" Target="../tags/tag131.xml"/><Relationship Id="rId50" Type="http://schemas.openxmlformats.org/officeDocument/2006/relationships/tags" Target="../tags/tag130.xml"/><Relationship Id="rId5" Type="http://schemas.openxmlformats.org/officeDocument/2006/relationships/tags" Target="../tags/tag85.xml"/><Relationship Id="rId49" Type="http://schemas.openxmlformats.org/officeDocument/2006/relationships/tags" Target="../tags/tag129.xml"/><Relationship Id="rId48" Type="http://schemas.openxmlformats.org/officeDocument/2006/relationships/tags" Target="../tags/tag128.xml"/><Relationship Id="rId47" Type="http://schemas.openxmlformats.org/officeDocument/2006/relationships/tags" Target="../tags/tag127.xml"/><Relationship Id="rId46" Type="http://schemas.openxmlformats.org/officeDocument/2006/relationships/tags" Target="../tags/tag126.xml"/><Relationship Id="rId45" Type="http://schemas.openxmlformats.org/officeDocument/2006/relationships/tags" Target="../tags/tag125.xml"/><Relationship Id="rId44" Type="http://schemas.openxmlformats.org/officeDocument/2006/relationships/tags" Target="../tags/tag124.xml"/><Relationship Id="rId43" Type="http://schemas.openxmlformats.org/officeDocument/2006/relationships/tags" Target="../tags/tag123.xml"/><Relationship Id="rId42" Type="http://schemas.openxmlformats.org/officeDocument/2006/relationships/tags" Target="../tags/tag122.xml"/><Relationship Id="rId41" Type="http://schemas.openxmlformats.org/officeDocument/2006/relationships/tags" Target="../tags/tag121.xml"/><Relationship Id="rId40" Type="http://schemas.openxmlformats.org/officeDocument/2006/relationships/tags" Target="../tags/tag120.xml"/><Relationship Id="rId4" Type="http://schemas.openxmlformats.org/officeDocument/2006/relationships/tags" Target="../tags/tag84.xml"/><Relationship Id="rId39" Type="http://schemas.openxmlformats.org/officeDocument/2006/relationships/tags" Target="../tags/tag119.xml"/><Relationship Id="rId38" Type="http://schemas.openxmlformats.org/officeDocument/2006/relationships/tags" Target="../tags/tag118.xml"/><Relationship Id="rId37" Type="http://schemas.openxmlformats.org/officeDocument/2006/relationships/tags" Target="../tags/tag117.xml"/><Relationship Id="rId36" Type="http://schemas.openxmlformats.org/officeDocument/2006/relationships/tags" Target="../tags/tag116.xml"/><Relationship Id="rId35" Type="http://schemas.openxmlformats.org/officeDocument/2006/relationships/tags" Target="../tags/tag115.xml"/><Relationship Id="rId34" Type="http://schemas.openxmlformats.org/officeDocument/2006/relationships/tags" Target="../tags/tag114.xml"/><Relationship Id="rId33" Type="http://schemas.openxmlformats.org/officeDocument/2006/relationships/tags" Target="../tags/tag113.xml"/><Relationship Id="rId32" Type="http://schemas.openxmlformats.org/officeDocument/2006/relationships/tags" Target="../tags/tag112.xml"/><Relationship Id="rId31" Type="http://schemas.openxmlformats.org/officeDocument/2006/relationships/tags" Target="../tags/tag111.xml"/><Relationship Id="rId30" Type="http://schemas.openxmlformats.org/officeDocument/2006/relationships/tags" Target="../tags/tag110.xml"/><Relationship Id="rId3" Type="http://schemas.openxmlformats.org/officeDocument/2006/relationships/tags" Target="../tags/tag83.xml"/><Relationship Id="rId29" Type="http://schemas.openxmlformats.org/officeDocument/2006/relationships/tags" Target="../tags/tag109.xml"/><Relationship Id="rId28" Type="http://schemas.openxmlformats.org/officeDocument/2006/relationships/tags" Target="../tags/tag108.xml"/><Relationship Id="rId27" Type="http://schemas.openxmlformats.org/officeDocument/2006/relationships/tags" Target="../tags/tag107.xml"/><Relationship Id="rId26" Type="http://schemas.openxmlformats.org/officeDocument/2006/relationships/tags" Target="../tags/tag106.xml"/><Relationship Id="rId25" Type="http://schemas.openxmlformats.org/officeDocument/2006/relationships/tags" Target="../tags/tag105.xml"/><Relationship Id="rId24" Type="http://schemas.openxmlformats.org/officeDocument/2006/relationships/tags" Target="../tags/tag104.xml"/><Relationship Id="rId23" Type="http://schemas.openxmlformats.org/officeDocument/2006/relationships/tags" Target="../tags/tag103.xml"/><Relationship Id="rId22" Type="http://schemas.openxmlformats.org/officeDocument/2006/relationships/tags" Target="../tags/tag102.xml"/><Relationship Id="rId21" Type="http://schemas.openxmlformats.org/officeDocument/2006/relationships/tags" Target="../tags/tag101.xml"/><Relationship Id="rId20" Type="http://schemas.openxmlformats.org/officeDocument/2006/relationships/tags" Target="../tags/tag100.xml"/><Relationship Id="rId2" Type="http://schemas.openxmlformats.org/officeDocument/2006/relationships/tags" Target="../tags/tag82.xml"/><Relationship Id="rId19" Type="http://schemas.openxmlformats.org/officeDocument/2006/relationships/tags" Target="../tags/tag99.xml"/><Relationship Id="rId18" Type="http://schemas.openxmlformats.org/officeDocument/2006/relationships/tags" Target="../tags/tag98.xml"/><Relationship Id="rId17" Type="http://schemas.openxmlformats.org/officeDocument/2006/relationships/tags" Target="../tags/tag97.xml"/><Relationship Id="rId16" Type="http://schemas.openxmlformats.org/officeDocument/2006/relationships/tags" Target="../tags/tag96.xml"/><Relationship Id="rId15" Type="http://schemas.openxmlformats.org/officeDocument/2006/relationships/tags" Target="../tags/tag95.xml"/><Relationship Id="rId14" Type="http://schemas.openxmlformats.org/officeDocument/2006/relationships/tags" Target="../tags/tag94.xml"/><Relationship Id="rId13" Type="http://schemas.openxmlformats.org/officeDocument/2006/relationships/tags" Target="../tags/tag93.xml"/><Relationship Id="rId12" Type="http://schemas.openxmlformats.org/officeDocument/2006/relationships/tags" Target="../tags/tag92.xml"/><Relationship Id="rId11" Type="http://schemas.openxmlformats.org/officeDocument/2006/relationships/tags" Target="../tags/tag91.xml"/><Relationship Id="rId10" Type="http://schemas.openxmlformats.org/officeDocument/2006/relationships/tags" Target="../tags/tag90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60.xml"/><Relationship Id="rId8" Type="http://schemas.openxmlformats.org/officeDocument/2006/relationships/tags" Target="../tags/tag159.xml"/><Relationship Id="rId7" Type="http://schemas.openxmlformats.org/officeDocument/2006/relationships/tags" Target="../tags/tag158.xml"/><Relationship Id="rId6" Type="http://schemas.openxmlformats.org/officeDocument/2006/relationships/image" Target="../media/image3.png"/><Relationship Id="rId5" Type="http://schemas.openxmlformats.org/officeDocument/2006/relationships/tags" Target="../tags/tag157.xml"/><Relationship Id="rId4" Type="http://schemas.openxmlformats.org/officeDocument/2006/relationships/tags" Target="../tags/tag156.xml"/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0" Type="http://schemas.openxmlformats.org/officeDocument/2006/relationships/tags" Target="../tags/tag161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68.xml"/><Relationship Id="rId8" Type="http://schemas.openxmlformats.org/officeDocument/2006/relationships/tags" Target="../tags/tag167.xml"/><Relationship Id="rId7" Type="http://schemas.openxmlformats.org/officeDocument/2006/relationships/tags" Target="../tags/tag166.xml"/><Relationship Id="rId6" Type="http://schemas.openxmlformats.org/officeDocument/2006/relationships/tags" Target="../tags/tag165.xml"/><Relationship Id="rId5" Type="http://schemas.openxmlformats.org/officeDocument/2006/relationships/tags" Target="../tags/tag164.xml"/><Relationship Id="rId4" Type="http://schemas.openxmlformats.org/officeDocument/2006/relationships/image" Target="../media/image3.png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75.xml"/><Relationship Id="rId8" Type="http://schemas.openxmlformats.org/officeDocument/2006/relationships/tags" Target="../tags/tag174.xml"/><Relationship Id="rId7" Type="http://schemas.openxmlformats.org/officeDocument/2006/relationships/tags" Target="../tags/tag173.xml"/><Relationship Id="rId6" Type="http://schemas.openxmlformats.org/officeDocument/2006/relationships/tags" Target="../tags/tag172.xml"/><Relationship Id="rId5" Type="http://schemas.openxmlformats.org/officeDocument/2006/relationships/tags" Target="../tags/tag171.xml"/><Relationship Id="rId4" Type="http://schemas.openxmlformats.org/officeDocument/2006/relationships/image" Target="../media/image3.png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3" Type="http://schemas.openxmlformats.org/officeDocument/2006/relationships/tags" Target="../tags/tag179.xml"/><Relationship Id="rId12" Type="http://schemas.openxmlformats.org/officeDocument/2006/relationships/tags" Target="../tags/tag178.xml"/><Relationship Id="rId11" Type="http://schemas.openxmlformats.org/officeDocument/2006/relationships/tags" Target="../tags/tag177.xml"/><Relationship Id="rId10" Type="http://schemas.openxmlformats.org/officeDocument/2006/relationships/tags" Target="../tags/tag176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86.xml"/><Relationship Id="rId8" Type="http://schemas.openxmlformats.org/officeDocument/2006/relationships/tags" Target="../tags/tag185.xml"/><Relationship Id="rId7" Type="http://schemas.openxmlformats.org/officeDocument/2006/relationships/tags" Target="../tags/tag184.xml"/><Relationship Id="rId6" Type="http://schemas.openxmlformats.org/officeDocument/2006/relationships/tags" Target="../tags/tag183.xml"/><Relationship Id="rId5" Type="http://schemas.openxmlformats.org/officeDocument/2006/relationships/tags" Target="../tags/tag182.xml"/><Relationship Id="rId4" Type="http://schemas.openxmlformats.org/officeDocument/2006/relationships/image" Target="../media/image3.png"/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3" Type="http://schemas.openxmlformats.org/officeDocument/2006/relationships/tags" Target="../tags/tag190.xml"/><Relationship Id="rId12" Type="http://schemas.openxmlformats.org/officeDocument/2006/relationships/tags" Target="../tags/tag189.xml"/><Relationship Id="rId11" Type="http://schemas.openxmlformats.org/officeDocument/2006/relationships/tags" Target="../tags/tag188.xml"/><Relationship Id="rId10" Type="http://schemas.openxmlformats.org/officeDocument/2006/relationships/tags" Target="../tags/tag187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97.xml"/><Relationship Id="rId8" Type="http://schemas.openxmlformats.org/officeDocument/2006/relationships/tags" Target="../tags/tag196.xml"/><Relationship Id="rId7" Type="http://schemas.openxmlformats.org/officeDocument/2006/relationships/tags" Target="../tags/tag195.xml"/><Relationship Id="rId6" Type="http://schemas.openxmlformats.org/officeDocument/2006/relationships/tags" Target="../tags/tag194.xml"/><Relationship Id="rId5" Type="http://schemas.openxmlformats.org/officeDocument/2006/relationships/tags" Target="../tags/tag193.xml"/><Relationship Id="rId4" Type="http://schemas.openxmlformats.org/officeDocument/2006/relationships/image" Target="../media/image3.png"/><Relationship Id="rId3" Type="http://schemas.openxmlformats.org/officeDocument/2006/relationships/tags" Target="../tags/tag192.xml"/><Relationship Id="rId2" Type="http://schemas.openxmlformats.org/officeDocument/2006/relationships/tags" Target="../tags/tag191.xml"/><Relationship Id="rId13" Type="http://schemas.openxmlformats.org/officeDocument/2006/relationships/tags" Target="../tags/tag201.xml"/><Relationship Id="rId12" Type="http://schemas.openxmlformats.org/officeDocument/2006/relationships/tags" Target="../tags/tag200.xml"/><Relationship Id="rId11" Type="http://schemas.openxmlformats.org/officeDocument/2006/relationships/tags" Target="../tags/tag199.xml"/><Relationship Id="rId10" Type="http://schemas.openxmlformats.org/officeDocument/2006/relationships/tags" Target="../tags/tag198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208.xml"/><Relationship Id="rId8" Type="http://schemas.openxmlformats.org/officeDocument/2006/relationships/tags" Target="../tags/tag207.xml"/><Relationship Id="rId7" Type="http://schemas.openxmlformats.org/officeDocument/2006/relationships/tags" Target="../tags/tag206.xml"/><Relationship Id="rId6" Type="http://schemas.openxmlformats.org/officeDocument/2006/relationships/tags" Target="../tags/tag205.xml"/><Relationship Id="rId5" Type="http://schemas.openxmlformats.org/officeDocument/2006/relationships/tags" Target="../tags/tag204.xml"/><Relationship Id="rId4" Type="http://schemas.openxmlformats.org/officeDocument/2006/relationships/image" Target="../media/image3.png"/><Relationship Id="rId3" Type="http://schemas.openxmlformats.org/officeDocument/2006/relationships/tags" Target="../tags/tag203.xml"/><Relationship Id="rId2" Type="http://schemas.openxmlformats.org/officeDocument/2006/relationships/tags" Target="../tags/tag202.xml"/><Relationship Id="rId12" Type="http://schemas.openxmlformats.org/officeDocument/2006/relationships/tags" Target="../tags/tag211.xml"/><Relationship Id="rId11" Type="http://schemas.openxmlformats.org/officeDocument/2006/relationships/tags" Target="../tags/tag210.xml"/><Relationship Id="rId10" Type="http://schemas.openxmlformats.org/officeDocument/2006/relationships/tags" Target="../tags/tag209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219.xml"/><Relationship Id="rId8" Type="http://schemas.openxmlformats.org/officeDocument/2006/relationships/tags" Target="../tags/tag218.xml"/><Relationship Id="rId7" Type="http://schemas.openxmlformats.org/officeDocument/2006/relationships/tags" Target="../tags/tag217.xml"/><Relationship Id="rId6" Type="http://schemas.openxmlformats.org/officeDocument/2006/relationships/tags" Target="../tags/tag216.xml"/><Relationship Id="rId5" Type="http://schemas.openxmlformats.org/officeDocument/2006/relationships/tags" Target="../tags/tag215.xml"/><Relationship Id="rId4" Type="http://schemas.openxmlformats.org/officeDocument/2006/relationships/tags" Target="../tags/tag214.xml"/><Relationship Id="rId3" Type="http://schemas.openxmlformats.org/officeDocument/2006/relationships/tags" Target="../tags/tag213.xml"/><Relationship Id="rId2" Type="http://schemas.openxmlformats.org/officeDocument/2006/relationships/tags" Target="../tags/tag212.xml"/><Relationship Id="rId11" Type="http://schemas.openxmlformats.org/officeDocument/2006/relationships/tags" Target="../tags/tag221.xml"/><Relationship Id="rId10" Type="http://schemas.openxmlformats.org/officeDocument/2006/relationships/tags" Target="../tags/tag220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image" Target="../media/image1.png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229.xml"/><Relationship Id="rId8" Type="http://schemas.openxmlformats.org/officeDocument/2006/relationships/tags" Target="../tags/tag228.xml"/><Relationship Id="rId7" Type="http://schemas.openxmlformats.org/officeDocument/2006/relationships/tags" Target="../tags/tag227.xml"/><Relationship Id="rId6" Type="http://schemas.openxmlformats.org/officeDocument/2006/relationships/tags" Target="../tags/tag226.xml"/><Relationship Id="rId5" Type="http://schemas.openxmlformats.org/officeDocument/2006/relationships/tags" Target="../tags/tag225.xml"/><Relationship Id="rId4" Type="http://schemas.openxmlformats.org/officeDocument/2006/relationships/tags" Target="../tags/tag224.xml"/><Relationship Id="rId3" Type="http://schemas.openxmlformats.org/officeDocument/2006/relationships/tags" Target="../tags/tag223.xml"/><Relationship Id="rId2" Type="http://schemas.openxmlformats.org/officeDocument/2006/relationships/tags" Target="../tags/tag222.xml"/><Relationship Id="rId11" Type="http://schemas.openxmlformats.org/officeDocument/2006/relationships/tags" Target="../tags/tag231.xml"/><Relationship Id="rId10" Type="http://schemas.openxmlformats.org/officeDocument/2006/relationships/tags" Target="../tags/tag230.xm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239.xml"/><Relationship Id="rId8" Type="http://schemas.openxmlformats.org/officeDocument/2006/relationships/tags" Target="../tags/tag238.xml"/><Relationship Id="rId7" Type="http://schemas.openxmlformats.org/officeDocument/2006/relationships/tags" Target="../tags/tag237.xml"/><Relationship Id="rId6" Type="http://schemas.openxmlformats.org/officeDocument/2006/relationships/tags" Target="../tags/tag236.xml"/><Relationship Id="rId5" Type="http://schemas.openxmlformats.org/officeDocument/2006/relationships/tags" Target="../tags/tag235.xml"/><Relationship Id="rId4" Type="http://schemas.openxmlformats.org/officeDocument/2006/relationships/tags" Target="../tags/tag234.xml"/><Relationship Id="rId3" Type="http://schemas.openxmlformats.org/officeDocument/2006/relationships/tags" Target="../tags/tag233.xml"/><Relationship Id="rId2" Type="http://schemas.openxmlformats.org/officeDocument/2006/relationships/tags" Target="../tags/tag232.xml"/><Relationship Id="rId15" Type="http://schemas.openxmlformats.org/officeDocument/2006/relationships/tags" Target="../tags/tag245.xml"/><Relationship Id="rId14" Type="http://schemas.openxmlformats.org/officeDocument/2006/relationships/tags" Target="../tags/tag244.xml"/><Relationship Id="rId13" Type="http://schemas.openxmlformats.org/officeDocument/2006/relationships/tags" Target="../tags/tag243.xml"/><Relationship Id="rId12" Type="http://schemas.openxmlformats.org/officeDocument/2006/relationships/tags" Target="../tags/tag242.xml"/><Relationship Id="rId11" Type="http://schemas.openxmlformats.org/officeDocument/2006/relationships/tags" Target="../tags/tag241.xml"/><Relationship Id="rId10" Type="http://schemas.openxmlformats.org/officeDocument/2006/relationships/tags" Target="../tags/tag240.xm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252.xml"/><Relationship Id="rId8" Type="http://schemas.openxmlformats.org/officeDocument/2006/relationships/image" Target="../media/image1.png"/><Relationship Id="rId7" Type="http://schemas.openxmlformats.org/officeDocument/2006/relationships/tags" Target="../tags/tag251.xml"/><Relationship Id="rId6" Type="http://schemas.openxmlformats.org/officeDocument/2006/relationships/tags" Target="../tags/tag250.xml"/><Relationship Id="rId5" Type="http://schemas.openxmlformats.org/officeDocument/2006/relationships/tags" Target="../tags/tag249.xml"/><Relationship Id="rId4" Type="http://schemas.openxmlformats.org/officeDocument/2006/relationships/tags" Target="../tags/tag248.xml"/><Relationship Id="rId3" Type="http://schemas.openxmlformats.org/officeDocument/2006/relationships/tags" Target="../tags/tag247.xml"/><Relationship Id="rId2" Type="http://schemas.openxmlformats.org/officeDocument/2006/relationships/tags" Target="../tags/tag246.xm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7" Type="http://schemas.openxmlformats.org/officeDocument/2006/relationships/tags" Target="../tags/tag257.xml"/><Relationship Id="rId6" Type="http://schemas.openxmlformats.org/officeDocument/2006/relationships/image" Target="../media/image1.png"/><Relationship Id="rId5" Type="http://schemas.openxmlformats.org/officeDocument/2006/relationships/tags" Target="../tags/tag256.xml"/><Relationship Id="rId4" Type="http://schemas.openxmlformats.org/officeDocument/2006/relationships/tags" Target="../tags/tag255.xml"/><Relationship Id="rId3" Type="http://schemas.openxmlformats.org/officeDocument/2006/relationships/tags" Target="../tags/tag254.xml"/><Relationship Id="rId2" Type="http://schemas.openxmlformats.org/officeDocument/2006/relationships/tags" Target="../tags/tag253.xm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265.xml"/><Relationship Id="rId8" Type="http://schemas.openxmlformats.org/officeDocument/2006/relationships/tags" Target="../tags/tag264.xml"/><Relationship Id="rId74" Type="http://schemas.openxmlformats.org/officeDocument/2006/relationships/tags" Target="../tags/tag329.xml"/><Relationship Id="rId73" Type="http://schemas.openxmlformats.org/officeDocument/2006/relationships/tags" Target="../tags/tag328.xml"/><Relationship Id="rId72" Type="http://schemas.openxmlformats.org/officeDocument/2006/relationships/tags" Target="../tags/tag327.xml"/><Relationship Id="rId71" Type="http://schemas.openxmlformats.org/officeDocument/2006/relationships/tags" Target="../tags/tag326.xml"/><Relationship Id="rId70" Type="http://schemas.openxmlformats.org/officeDocument/2006/relationships/tags" Target="../tags/tag325.xml"/><Relationship Id="rId7" Type="http://schemas.openxmlformats.org/officeDocument/2006/relationships/tags" Target="../tags/tag263.xml"/><Relationship Id="rId69" Type="http://schemas.openxmlformats.org/officeDocument/2006/relationships/tags" Target="../tags/tag324.xml"/><Relationship Id="rId68" Type="http://schemas.openxmlformats.org/officeDocument/2006/relationships/tags" Target="../tags/tag323.xml"/><Relationship Id="rId67" Type="http://schemas.openxmlformats.org/officeDocument/2006/relationships/tags" Target="../tags/tag322.xml"/><Relationship Id="rId66" Type="http://schemas.openxmlformats.org/officeDocument/2006/relationships/tags" Target="../tags/tag321.xml"/><Relationship Id="rId65" Type="http://schemas.openxmlformats.org/officeDocument/2006/relationships/tags" Target="../tags/tag320.xml"/><Relationship Id="rId64" Type="http://schemas.openxmlformats.org/officeDocument/2006/relationships/tags" Target="../tags/tag319.xml"/><Relationship Id="rId63" Type="http://schemas.openxmlformats.org/officeDocument/2006/relationships/tags" Target="../tags/tag318.xml"/><Relationship Id="rId62" Type="http://schemas.openxmlformats.org/officeDocument/2006/relationships/image" Target="../media/image2.png"/><Relationship Id="rId61" Type="http://schemas.openxmlformats.org/officeDocument/2006/relationships/tags" Target="../tags/tag317.xml"/><Relationship Id="rId60" Type="http://schemas.openxmlformats.org/officeDocument/2006/relationships/tags" Target="../tags/tag316.xml"/><Relationship Id="rId6" Type="http://schemas.openxmlformats.org/officeDocument/2006/relationships/tags" Target="../tags/tag262.xml"/><Relationship Id="rId59" Type="http://schemas.openxmlformats.org/officeDocument/2006/relationships/tags" Target="../tags/tag315.xml"/><Relationship Id="rId58" Type="http://schemas.openxmlformats.org/officeDocument/2006/relationships/tags" Target="../tags/tag314.xml"/><Relationship Id="rId57" Type="http://schemas.openxmlformats.org/officeDocument/2006/relationships/tags" Target="../tags/tag313.xml"/><Relationship Id="rId56" Type="http://schemas.openxmlformats.org/officeDocument/2006/relationships/tags" Target="../tags/tag312.xml"/><Relationship Id="rId55" Type="http://schemas.openxmlformats.org/officeDocument/2006/relationships/tags" Target="../tags/tag311.xml"/><Relationship Id="rId54" Type="http://schemas.openxmlformats.org/officeDocument/2006/relationships/tags" Target="../tags/tag310.xml"/><Relationship Id="rId53" Type="http://schemas.openxmlformats.org/officeDocument/2006/relationships/tags" Target="../tags/tag309.xml"/><Relationship Id="rId52" Type="http://schemas.openxmlformats.org/officeDocument/2006/relationships/tags" Target="../tags/tag308.xml"/><Relationship Id="rId51" Type="http://schemas.openxmlformats.org/officeDocument/2006/relationships/tags" Target="../tags/tag307.xml"/><Relationship Id="rId50" Type="http://schemas.openxmlformats.org/officeDocument/2006/relationships/tags" Target="../tags/tag306.xml"/><Relationship Id="rId5" Type="http://schemas.openxmlformats.org/officeDocument/2006/relationships/tags" Target="../tags/tag261.xml"/><Relationship Id="rId49" Type="http://schemas.openxmlformats.org/officeDocument/2006/relationships/tags" Target="../tags/tag305.xml"/><Relationship Id="rId48" Type="http://schemas.openxmlformats.org/officeDocument/2006/relationships/tags" Target="../tags/tag304.xml"/><Relationship Id="rId47" Type="http://schemas.openxmlformats.org/officeDocument/2006/relationships/tags" Target="../tags/tag303.xml"/><Relationship Id="rId46" Type="http://schemas.openxmlformats.org/officeDocument/2006/relationships/tags" Target="../tags/tag302.xml"/><Relationship Id="rId45" Type="http://schemas.openxmlformats.org/officeDocument/2006/relationships/tags" Target="../tags/tag301.xml"/><Relationship Id="rId44" Type="http://schemas.openxmlformats.org/officeDocument/2006/relationships/tags" Target="../tags/tag300.xml"/><Relationship Id="rId43" Type="http://schemas.openxmlformats.org/officeDocument/2006/relationships/tags" Target="../tags/tag299.xml"/><Relationship Id="rId42" Type="http://schemas.openxmlformats.org/officeDocument/2006/relationships/tags" Target="../tags/tag298.xml"/><Relationship Id="rId41" Type="http://schemas.openxmlformats.org/officeDocument/2006/relationships/tags" Target="../tags/tag297.xml"/><Relationship Id="rId40" Type="http://schemas.openxmlformats.org/officeDocument/2006/relationships/tags" Target="../tags/tag296.xml"/><Relationship Id="rId4" Type="http://schemas.openxmlformats.org/officeDocument/2006/relationships/tags" Target="../tags/tag260.xml"/><Relationship Id="rId39" Type="http://schemas.openxmlformats.org/officeDocument/2006/relationships/tags" Target="../tags/tag295.xml"/><Relationship Id="rId38" Type="http://schemas.openxmlformats.org/officeDocument/2006/relationships/tags" Target="../tags/tag294.xml"/><Relationship Id="rId37" Type="http://schemas.openxmlformats.org/officeDocument/2006/relationships/tags" Target="../tags/tag293.xml"/><Relationship Id="rId36" Type="http://schemas.openxmlformats.org/officeDocument/2006/relationships/tags" Target="../tags/tag292.xml"/><Relationship Id="rId35" Type="http://schemas.openxmlformats.org/officeDocument/2006/relationships/tags" Target="../tags/tag291.xml"/><Relationship Id="rId34" Type="http://schemas.openxmlformats.org/officeDocument/2006/relationships/tags" Target="../tags/tag290.xml"/><Relationship Id="rId33" Type="http://schemas.openxmlformats.org/officeDocument/2006/relationships/tags" Target="../tags/tag289.xml"/><Relationship Id="rId32" Type="http://schemas.openxmlformats.org/officeDocument/2006/relationships/tags" Target="../tags/tag288.xml"/><Relationship Id="rId31" Type="http://schemas.openxmlformats.org/officeDocument/2006/relationships/tags" Target="../tags/tag287.xml"/><Relationship Id="rId30" Type="http://schemas.openxmlformats.org/officeDocument/2006/relationships/tags" Target="../tags/tag286.xml"/><Relationship Id="rId3" Type="http://schemas.openxmlformats.org/officeDocument/2006/relationships/tags" Target="../tags/tag259.xml"/><Relationship Id="rId29" Type="http://schemas.openxmlformats.org/officeDocument/2006/relationships/tags" Target="../tags/tag285.xml"/><Relationship Id="rId28" Type="http://schemas.openxmlformats.org/officeDocument/2006/relationships/tags" Target="../tags/tag284.xml"/><Relationship Id="rId27" Type="http://schemas.openxmlformats.org/officeDocument/2006/relationships/tags" Target="../tags/tag283.xml"/><Relationship Id="rId26" Type="http://schemas.openxmlformats.org/officeDocument/2006/relationships/tags" Target="../tags/tag282.xml"/><Relationship Id="rId25" Type="http://schemas.openxmlformats.org/officeDocument/2006/relationships/tags" Target="../tags/tag281.xml"/><Relationship Id="rId24" Type="http://schemas.openxmlformats.org/officeDocument/2006/relationships/tags" Target="../tags/tag280.xml"/><Relationship Id="rId23" Type="http://schemas.openxmlformats.org/officeDocument/2006/relationships/tags" Target="../tags/tag279.xml"/><Relationship Id="rId22" Type="http://schemas.openxmlformats.org/officeDocument/2006/relationships/tags" Target="../tags/tag278.xml"/><Relationship Id="rId21" Type="http://schemas.openxmlformats.org/officeDocument/2006/relationships/tags" Target="../tags/tag277.xml"/><Relationship Id="rId20" Type="http://schemas.openxmlformats.org/officeDocument/2006/relationships/tags" Target="../tags/tag276.xml"/><Relationship Id="rId2" Type="http://schemas.openxmlformats.org/officeDocument/2006/relationships/tags" Target="../tags/tag258.xml"/><Relationship Id="rId19" Type="http://schemas.openxmlformats.org/officeDocument/2006/relationships/tags" Target="../tags/tag275.xml"/><Relationship Id="rId18" Type="http://schemas.openxmlformats.org/officeDocument/2006/relationships/tags" Target="../tags/tag274.xml"/><Relationship Id="rId17" Type="http://schemas.openxmlformats.org/officeDocument/2006/relationships/tags" Target="../tags/tag273.xml"/><Relationship Id="rId16" Type="http://schemas.openxmlformats.org/officeDocument/2006/relationships/tags" Target="../tags/tag272.xml"/><Relationship Id="rId15" Type="http://schemas.openxmlformats.org/officeDocument/2006/relationships/tags" Target="../tags/tag271.xml"/><Relationship Id="rId14" Type="http://schemas.openxmlformats.org/officeDocument/2006/relationships/tags" Target="../tags/tag270.xml"/><Relationship Id="rId13" Type="http://schemas.openxmlformats.org/officeDocument/2006/relationships/tags" Target="../tags/tag269.xml"/><Relationship Id="rId12" Type="http://schemas.openxmlformats.org/officeDocument/2006/relationships/tags" Target="../tags/tag268.xml"/><Relationship Id="rId11" Type="http://schemas.openxmlformats.org/officeDocument/2006/relationships/tags" Target="../tags/tag267.xml"/><Relationship Id="rId10" Type="http://schemas.openxmlformats.org/officeDocument/2006/relationships/tags" Target="../tags/tag266.xm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336.xml"/><Relationship Id="rId8" Type="http://schemas.openxmlformats.org/officeDocument/2006/relationships/tags" Target="../tags/tag335.xml"/><Relationship Id="rId7" Type="http://schemas.openxmlformats.org/officeDocument/2006/relationships/tags" Target="../tags/tag334.xml"/><Relationship Id="rId6" Type="http://schemas.openxmlformats.org/officeDocument/2006/relationships/image" Target="../media/image3.png"/><Relationship Id="rId5" Type="http://schemas.openxmlformats.org/officeDocument/2006/relationships/tags" Target="../tags/tag333.xml"/><Relationship Id="rId4" Type="http://schemas.openxmlformats.org/officeDocument/2006/relationships/tags" Target="../tags/tag332.xml"/><Relationship Id="rId3" Type="http://schemas.openxmlformats.org/officeDocument/2006/relationships/tags" Target="../tags/tag331.xml"/><Relationship Id="rId2" Type="http://schemas.openxmlformats.org/officeDocument/2006/relationships/tags" Target="../tags/tag330.xml"/><Relationship Id="rId10" Type="http://schemas.openxmlformats.org/officeDocument/2006/relationships/tags" Target="../tags/tag337.xml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344.xml"/><Relationship Id="rId8" Type="http://schemas.openxmlformats.org/officeDocument/2006/relationships/tags" Target="../tags/tag343.xml"/><Relationship Id="rId7" Type="http://schemas.openxmlformats.org/officeDocument/2006/relationships/tags" Target="../tags/tag342.xml"/><Relationship Id="rId6" Type="http://schemas.openxmlformats.org/officeDocument/2006/relationships/tags" Target="../tags/tag341.xml"/><Relationship Id="rId5" Type="http://schemas.openxmlformats.org/officeDocument/2006/relationships/tags" Target="../tags/tag340.xml"/><Relationship Id="rId4" Type="http://schemas.openxmlformats.org/officeDocument/2006/relationships/image" Target="../media/image3.png"/><Relationship Id="rId3" Type="http://schemas.openxmlformats.org/officeDocument/2006/relationships/tags" Target="../tags/tag339.xml"/><Relationship Id="rId2" Type="http://schemas.openxmlformats.org/officeDocument/2006/relationships/tags" Target="../tags/tag338.xm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351.xml"/><Relationship Id="rId8" Type="http://schemas.openxmlformats.org/officeDocument/2006/relationships/tags" Target="../tags/tag350.xml"/><Relationship Id="rId7" Type="http://schemas.openxmlformats.org/officeDocument/2006/relationships/tags" Target="../tags/tag349.xml"/><Relationship Id="rId6" Type="http://schemas.openxmlformats.org/officeDocument/2006/relationships/tags" Target="../tags/tag348.xml"/><Relationship Id="rId5" Type="http://schemas.openxmlformats.org/officeDocument/2006/relationships/tags" Target="../tags/tag347.xml"/><Relationship Id="rId4" Type="http://schemas.openxmlformats.org/officeDocument/2006/relationships/image" Target="../media/image3.png"/><Relationship Id="rId3" Type="http://schemas.openxmlformats.org/officeDocument/2006/relationships/tags" Target="../tags/tag346.xml"/><Relationship Id="rId2" Type="http://schemas.openxmlformats.org/officeDocument/2006/relationships/tags" Target="../tags/tag345.xml"/><Relationship Id="rId13" Type="http://schemas.openxmlformats.org/officeDocument/2006/relationships/tags" Target="../tags/tag355.xml"/><Relationship Id="rId12" Type="http://schemas.openxmlformats.org/officeDocument/2006/relationships/tags" Target="../tags/tag354.xml"/><Relationship Id="rId11" Type="http://schemas.openxmlformats.org/officeDocument/2006/relationships/tags" Target="../tags/tag353.xml"/><Relationship Id="rId10" Type="http://schemas.openxmlformats.org/officeDocument/2006/relationships/tags" Target="../tags/tag352.xml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362.xml"/><Relationship Id="rId8" Type="http://schemas.openxmlformats.org/officeDocument/2006/relationships/tags" Target="../tags/tag361.xml"/><Relationship Id="rId7" Type="http://schemas.openxmlformats.org/officeDocument/2006/relationships/tags" Target="../tags/tag360.xml"/><Relationship Id="rId6" Type="http://schemas.openxmlformats.org/officeDocument/2006/relationships/tags" Target="../tags/tag359.xml"/><Relationship Id="rId5" Type="http://schemas.openxmlformats.org/officeDocument/2006/relationships/tags" Target="../tags/tag358.xml"/><Relationship Id="rId4" Type="http://schemas.openxmlformats.org/officeDocument/2006/relationships/image" Target="../media/image3.png"/><Relationship Id="rId3" Type="http://schemas.openxmlformats.org/officeDocument/2006/relationships/tags" Target="../tags/tag357.xml"/><Relationship Id="rId2" Type="http://schemas.openxmlformats.org/officeDocument/2006/relationships/tags" Target="../tags/tag356.xml"/><Relationship Id="rId13" Type="http://schemas.openxmlformats.org/officeDocument/2006/relationships/tags" Target="../tags/tag366.xml"/><Relationship Id="rId12" Type="http://schemas.openxmlformats.org/officeDocument/2006/relationships/tags" Target="../tags/tag365.xml"/><Relationship Id="rId11" Type="http://schemas.openxmlformats.org/officeDocument/2006/relationships/tags" Target="../tags/tag364.xml"/><Relationship Id="rId10" Type="http://schemas.openxmlformats.org/officeDocument/2006/relationships/tags" Target="../tags/tag363.xml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373.xml"/><Relationship Id="rId8" Type="http://schemas.openxmlformats.org/officeDocument/2006/relationships/tags" Target="../tags/tag372.xml"/><Relationship Id="rId7" Type="http://schemas.openxmlformats.org/officeDocument/2006/relationships/tags" Target="../tags/tag371.xml"/><Relationship Id="rId6" Type="http://schemas.openxmlformats.org/officeDocument/2006/relationships/tags" Target="../tags/tag370.xml"/><Relationship Id="rId5" Type="http://schemas.openxmlformats.org/officeDocument/2006/relationships/tags" Target="../tags/tag369.xml"/><Relationship Id="rId4" Type="http://schemas.openxmlformats.org/officeDocument/2006/relationships/image" Target="../media/image3.png"/><Relationship Id="rId3" Type="http://schemas.openxmlformats.org/officeDocument/2006/relationships/tags" Target="../tags/tag368.xml"/><Relationship Id="rId2" Type="http://schemas.openxmlformats.org/officeDocument/2006/relationships/tags" Target="../tags/tag367.xml"/><Relationship Id="rId13" Type="http://schemas.openxmlformats.org/officeDocument/2006/relationships/tags" Target="../tags/tag377.xml"/><Relationship Id="rId12" Type="http://schemas.openxmlformats.org/officeDocument/2006/relationships/tags" Target="../tags/tag376.xml"/><Relationship Id="rId11" Type="http://schemas.openxmlformats.org/officeDocument/2006/relationships/tags" Target="../tags/tag375.xml"/><Relationship Id="rId10" Type="http://schemas.openxmlformats.org/officeDocument/2006/relationships/tags" Target="../tags/tag374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5" Type="http://schemas.openxmlformats.org/officeDocument/2006/relationships/tags" Target="../tags/tag30.xml"/><Relationship Id="rId14" Type="http://schemas.openxmlformats.org/officeDocument/2006/relationships/tags" Target="../tags/tag29.xml"/><Relationship Id="rId13" Type="http://schemas.openxmlformats.org/officeDocument/2006/relationships/tags" Target="../tags/tag28.xml"/><Relationship Id="rId12" Type="http://schemas.openxmlformats.org/officeDocument/2006/relationships/tags" Target="../tags/tag27.xml"/><Relationship Id="rId11" Type="http://schemas.openxmlformats.org/officeDocument/2006/relationships/tags" Target="../tags/tag26.xml"/><Relationship Id="rId10" Type="http://schemas.openxmlformats.org/officeDocument/2006/relationships/tags" Target="../tags/tag25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384.xml"/><Relationship Id="rId8" Type="http://schemas.openxmlformats.org/officeDocument/2006/relationships/tags" Target="../tags/tag383.xml"/><Relationship Id="rId7" Type="http://schemas.openxmlformats.org/officeDocument/2006/relationships/tags" Target="../tags/tag382.xml"/><Relationship Id="rId6" Type="http://schemas.openxmlformats.org/officeDocument/2006/relationships/tags" Target="../tags/tag381.xml"/><Relationship Id="rId5" Type="http://schemas.openxmlformats.org/officeDocument/2006/relationships/tags" Target="../tags/tag380.xml"/><Relationship Id="rId4" Type="http://schemas.openxmlformats.org/officeDocument/2006/relationships/image" Target="../media/image3.png"/><Relationship Id="rId3" Type="http://schemas.openxmlformats.org/officeDocument/2006/relationships/tags" Target="../tags/tag379.xml"/><Relationship Id="rId2" Type="http://schemas.openxmlformats.org/officeDocument/2006/relationships/tags" Target="../tags/tag378.xml"/><Relationship Id="rId12" Type="http://schemas.openxmlformats.org/officeDocument/2006/relationships/tags" Target="../tags/tag387.xml"/><Relationship Id="rId11" Type="http://schemas.openxmlformats.org/officeDocument/2006/relationships/tags" Target="../tags/tag386.xml"/><Relationship Id="rId10" Type="http://schemas.openxmlformats.org/officeDocument/2006/relationships/tags" Target="../tags/tag385.xml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395.xml"/><Relationship Id="rId8" Type="http://schemas.openxmlformats.org/officeDocument/2006/relationships/tags" Target="../tags/tag394.xml"/><Relationship Id="rId7" Type="http://schemas.openxmlformats.org/officeDocument/2006/relationships/tags" Target="../tags/tag393.xml"/><Relationship Id="rId6" Type="http://schemas.openxmlformats.org/officeDocument/2006/relationships/tags" Target="../tags/tag392.xml"/><Relationship Id="rId5" Type="http://schemas.openxmlformats.org/officeDocument/2006/relationships/tags" Target="../tags/tag391.xml"/><Relationship Id="rId4" Type="http://schemas.openxmlformats.org/officeDocument/2006/relationships/tags" Target="../tags/tag390.xml"/><Relationship Id="rId3" Type="http://schemas.openxmlformats.org/officeDocument/2006/relationships/tags" Target="../tags/tag389.xml"/><Relationship Id="rId2" Type="http://schemas.openxmlformats.org/officeDocument/2006/relationships/tags" Target="../tags/tag388.xml"/><Relationship Id="rId11" Type="http://schemas.openxmlformats.org/officeDocument/2006/relationships/tags" Target="../tags/tag397.xml"/><Relationship Id="rId10" Type="http://schemas.openxmlformats.org/officeDocument/2006/relationships/tags" Target="../tags/tag396.xml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405.xml"/><Relationship Id="rId8" Type="http://schemas.openxmlformats.org/officeDocument/2006/relationships/tags" Target="../tags/tag404.xml"/><Relationship Id="rId7" Type="http://schemas.openxmlformats.org/officeDocument/2006/relationships/tags" Target="../tags/tag403.xml"/><Relationship Id="rId6" Type="http://schemas.openxmlformats.org/officeDocument/2006/relationships/tags" Target="../tags/tag402.xml"/><Relationship Id="rId5" Type="http://schemas.openxmlformats.org/officeDocument/2006/relationships/tags" Target="../tags/tag401.xml"/><Relationship Id="rId4" Type="http://schemas.openxmlformats.org/officeDocument/2006/relationships/tags" Target="../tags/tag400.xml"/><Relationship Id="rId3" Type="http://schemas.openxmlformats.org/officeDocument/2006/relationships/tags" Target="../tags/tag399.xml"/><Relationship Id="rId2" Type="http://schemas.openxmlformats.org/officeDocument/2006/relationships/tags" Target="../tags/tag398.xml"/><Relationship Id="rId19" Type="http://schemas.openxmlformats.org/officeDocument/2006/relationships/tags" Target="../tags/tag414.xml"/><Relationship Id="rId18" Type="http://schemas.openxmlformats.org/officeDocument/2006/relationships/tags" Target="../tags/tag413.xml"/><Relationship Id="rId17" Type="http://schemas.openxmlformats.org/officeDocument/2006/relationships/tags" Target="../tags/tag412.xml"/><Relationship Id="rId16" Type="http://schemas.openxmlformats.org/officeDocument/2006/relationships/tags" Target="../tags/tag411.xml"/><Relationship Id="rId15" Type="http://schemas.openxmlformats.org/officeDocument/2006/relationships/tags" Target="../tags/tag410.xml"/><Relationship Id="rId14" Type="http://schemas.openxmlformats.org/officeDocument/2006/relationships/tags" Target="../tags/tag409.xml"/><Relationship Id="rId13" Type="http://schemas.openxmlformats.org/officeDocument/2006/relationships/tags" Target="../tags/tag408.xml"/><Relationship Id="rId12" Type="http://schemas.openxmlformats.org/officeDocument/2006/relationships/image" Target="../media/image4.png"/><Relationship Id="rId11" Type="http://schemas.openxmlformats.org/officeDocument/2006/relationships/tags" Target="../tags/tag407.xml"/><Relationship Id="rId10" Type="http://schemas.openxmlformats.org/officeDocument/2006/relationships/tags" Target="../tags/tag406.xml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422.xml"/><Relationship Id="rId8" Type="http://schemas.openxmlformats.org/officeDocument/2006/relationships/tags" Target="../tags/tag421.xml"/><Relationship Id="rId7" Type="http://schemas.openxmlformats.org/officeDocument/2006/relationships/tags" Target="../tags/tag420.xml"/><Relationship Id="rId6" Type="http://schemas.openxmlformats.org/officeDocument/2006/relationships/tags" Target="../tags/tag419.xml"/><Relationship Id="rId5" Type="http://schemas.openxmlformats.org/officeDocument/2006/relationships/tags" Target="../tags/tag418.xml"/><Relationship Id="rId4" Type="http://schemas.openxmlformats.org/officeDocument/2006/relationships/tags" Target="../tags/tag417.xml"/><Relationship Id="rId3" Type="http://schemas.openxmlformats.org/officeDocument/2006/relationships/tags" Target="../tags/tag416.xml"/><Relationship Id="rId2" Type="http://schemas.openxmlformats.org/officeDocument/2006/relationships/tags" Target="../tags/tag415.xml"/><Relationship Id="rId16" Type="http://schemas.openxmlformats.org/officeDocument/2006/relationships/tags" Target="../tags/tag428.xml"/><Relationship Id="rId15" Type="http://schemas.openxmlformats.org/officeDocument/2006/relationships/tags" Target="../tags/tag427.xml"/><Relationship Id="rId14" Type="http://schemas.openxmlformats.org/officeDocument/2006/relationships/tags" Target="../tags/tag426.xml"/><Relationship Id="rId13" Type="http://schemas.openxmlformats.org/officeDocument/2006/relationships/tags" Target="../tags/tag425.xml"/><Relationship Id="rId12" Type="http://schemas.openxmlformats.org/officeDocument/2006/relationships/tags" Target="../tags/tag424.xml"/><Relationship Id="rId11" Type="http://schemas.openxmlformats.org/officeDocument/2006/relationships/image" Target="../media/image5.png"/><Relationship Id="rId10" Type="http://schemas.openxmlformats.org/officeDocument/2006/relationships/tags" Target="../tags/tag423.xml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435.xml"/><Relationship Id="rId8" Type="http://schemas.openxmlformats.org/officeDocument/2006/relationships/image" Target="../media/image1.png"/><Relationship Id="rId7" Type="http://schemas.openxmlformats.org/officeDocument/2006/relationships/tags" Target="../tags/tag434.xml"/><Relationship Id="rId6" Type="http://schemas.openxmlformats.org/officeDocument/2006/relationships/tags" Target="../tags/tag433.xml"/><Relationship Id="rId5" Type="http://schemas.openxmlformats.org/officeDocument/2006/relationships/tags" Target="../tags/tag432.xml"/><Relationship Id="rId4" Type="http://schemas.openxmlformats.org/officeDocument/2006/relationships/tags" Target="../tags/tag431.xml"/><Relationship Id="rId3" Type="http://schemas.openxmlformats.org/officeDocument/2006/relationships/tags" Target="../tags/tag430.xml"/><Relationship Id="rId2" Type="http://schemas.openxmlformats.org/officeDocument/2006/relationships/tags" Target="../tags/tag429.xml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7" Type="http://schemas.openxmlformats.org/officeDocument/2006/relationships/tags" Target="../tags/tag440.xml"/><Relationship Id="rId6" Type="http://schemas.openxmlformats.org/officeDocument/2006/relationships/image" Target="../media/image1.png"/><Relationship Id="rId5" Type="http://schemas.openxmlformats.org/officeDocument/2006/relationships/tags" Target="../tags/tag439.xml"/><Relationship Id="rId4" Type="http://schemas.openxmlformats.org/officeDocument/2006/relationships/tags" Target="../tags/tag438.xml"/><Relationship Id="rId3" Type="http://schemas.openxmlformats.org/officeDocument/2006/relationships/tags" Target="../tags/tag437.xml"/><Relationship Id="rId2" Type="http://schemas.openxmlformats.org/officeDocument/2006/relationships/tags" Target="../tags/tag436.xml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448.xml"/><Relationship Id="rId8" Type="http://schemas.openxmlformats.org/officeDocument/2006/relationships/tags" Target="../tags/tag447.xml"/><Relationship Id="rId74" Type="http://schemas.openxmlformats.org/officeDocument/2006/relationships/tags" Target="../tags/tag512.xml"/><Relationship Id="rId73" Type="http://schemas.openxmlformats.org/officeDocument/2006/relationships/tags" Target="../tags/tag511.xml"/><Relationship Id="rId72" Type="http://schemas.openxmlformats.org/officeDocument/2006/relationships/tags" Target="../tags/tag510.xml"/><Relationship Id="rId71" Type="http://schemas.openxmlformats.org/officeDocument/2006/relationships/tags" Target="../tags/tag509.xml"/><Relationship Id="rId70" Type="http://schemas.openxmlformats.org/officeDocument/2006/relationships/tags" Target="../tags/tag508.xml"/><Relationship Id="rId7" Type="http://schemas.openxmlformats.org/officeDocument/2006/relationships/tags" Target="../tags/tag446.xml"/><Relationship Id="rId69" Type="http://schemas.openxmlformats.org/officeDocument/2006/relationships/tags" Target="../tags/tag507.xml"/><Relationship Id="rId68" Type="http://schemas.openxmlformats.org/officeDocument/2006/relationships/tags" Target="../tags/tag506.xml"/><Relationship Id="rId67" Type="http://schemas.openxmlformats.org/officeDocument/2006/relationships/tags" Target="../tags/tag505.xml"/><Relationship Id="rId66" Type="http://schemas.openxmlformats.org/officeDocument/2006/relationships/tags" Target="../tags/tag504.xml"/><Relationship Id="rId65" Type="http://schemas.openxmlformats.org/officeDocument/2006/relationships/tags" Target="../tags/tag503.xml"/><Relationship Id="rId64" Type="http://schemas.openxmlformats.org/officeDocument/2006/relationships/tags" Target="../tags/tag502.xml"/><Relationship Id="rId63" Type="http://schemas.openxmlformats.org/officeDocument/2006/relationships/tags" Target="../tags/tag501.xml"/><Relationship Id="rId62" Type="http://schemas.openxmlformats.org/officeDocument/2006/relationships/image" Target="../media/image2.png"/><Relationship Id="rId61" Type="http://schemas.openxmlformats.org/officeDocument/2006/relationships/tags" Target="../tags/tag500.xml"/><Relationship Id="rId60" Type="http://schemas.openxmlformats.org/officeDocument/2006/relationships/tags" Target="../tags/tag499.xml"/><Relationship Id="rId6" Type="http://schemas.openxmlformats.org/officeDocument/2006/relationships/tags" Target="../tags/tag445.xml"/><Relationship Id="rId59" Type="http://schemas.openxmlformats.org/officeDocument/2006/relationships/tags" Target="../tags/tag498.xml"/><Relationship Id="rId58" Type="http://schemas.openxmlformats.org/officeDocument/2006/relationships/tags" Target="../tags/tag497.xml"/><Relationship Id="rId57" Type="http://schemas.openxmlformats.org/officeDocument/2006/relationships/tags" Target="../tags/tag496.xml"/><Relationship Id="rId56" Type="http://schemas.openxmlformats.org/officeDocument/2006/relationships/tags" Target="../tags/tag495.xml"/><Relationship Id="rId55" Type="http://schemas.openxmlformats.org/officeDocument/2006/relationships/tags" Target="../tags/tag494.xml"/><Relationship Id="rId54" Type="http://schemas.openxmlformats.org/officeDocument/2006/relationships/tags" Target="../tags/tag493.xml"/><Relationship Id="rId53" Type="http://schemas.openxmlformats.org/officeDocument/2006/relationships/tags" Target="../tags/tag492.xml"/><Relationship Id="rId52" Type="http://schemas.openxmlformats.org/officeDocument/2006/relationships/tags" Target="../tags/tag491.xml"/><Relationship Id="rId51" Type="http://schemas.openxmlformats.org/officeDocument/2006/relationships/tags" Target="../tags/tag490.xml"/><Relationship Id="rId50" Type="http://schemas.openxmlformats.org/officeDocument/2006/relationships/tags" Target="../tags/tag489.xml"/><Relationship Id="rId5" Type="http://schemas.openxmlformats.org/officeDocument/2006/relationships/tags" Target="../tags/tag444.xml"/><Relationship Id="rId49" Type="http://schemas.openxmlformats.org/officeDocument/2006/relationships/tags" Target="../tags/tag488.xml"/><Relationship Id="rId48" Type="http://schemas.openxmlformats.org/officeDocument/2006/relationships/tags" Target="../tags/tag487.xml"/><Relationship Id="rId47" Type="http://schemas.openxmlformats.org/officeDocument/2006/relationships/tags" Target="../tags/tag486.xml"/><Relationship Id="rId46" Type="http://schemas.openxmlformats.org/officeDocument/2006/relationships/tags" Target="../tags/tag485.xml"/><Relationship Id="rId45" Type="http://schemas.openxmlformats.org/officeDocument/2006/relationships/tags" Target="../tags/tag484.xml"/><Relationship Id="rId44" Type="http://schemas.openxmlformats.org/officeDocument/2006/relationships/tags" Target="../tags/tag483.xml"/><Relationship Id="rId43" Type="http://schemas.openxmlformats.org/officeDocument/2006/relationships/tags" Target="../tags/tag482.xml"/><Relationship Id="rId42" Type="http://schemas.openxmlformats.org/officeDocument/2006/relationships/tags" Target="../tags/tag481.xml"/><Relationship Id="rId41" Type="http://schemas.openxmlformats.org/officeDocument/2006/relationships/tags" Target="../tags/tag480.xml"/><Relationship Id="rId40" Type="http://schemas.openxmlformats.org/officeDocument/2006/relationships/tags" Target="../tags/tag479.xml"/><Relationship Id="rId4" Type="http://schemas.openxmlformats.org/officeDocument/2006/relationships/tags" Target="../tags/tag443.xml"/><Relationship Id="rId39" Type="http://schemas.openxmlformats.org/officeDocument/2006/relationships/tags" Target="../tags/tag478.xml"/><Relationship Id="rId38" Type="http://schemas.openxmlformats.org/officeDocument/2006/relationships/tags" Target="../tags/tag477.xml"/><Relationship Id="rId37" Type="http://schemas.openxmlformats.org/officeDocument/2006/relationships/tags" Target="../tags/tag476.xml"/><Relationship Id="rId36" Type="http://schemas.openxmlformats.org/officeDocument/2006/relationships/tags" Target="../tags/tag475.xml"/><Relationship Id="rId35" Type="http://schemas.openxmlformats.org/officeDocument/2006/relationships/tags" Target="../tags/tag474.xml"/><Relationship Id="rId34" Type="http://schemas.openxmlformats.org/officeDocument/2006/relationships/tags" Target="../tags/tag473.xml"/><Relationship Id="rId33" Type="http://schemas.openxmlformats.org/officeDocument/2006/relationships/tags" Target="../tags/tag472.xml"/><Relationship Id="rId32" Type="http://schemas.openxmlformats.org/officeDocument/2006/relationships/tags" Target="../tags/tag471.xml"/><Relationship Id="rId31" Type="http://schemas.openxmlformats.org/officeDocument/2006/relationships/tags" Target="../tags/tag470.xml"/><Relationship Id="rId30" Type="http://schemas.openxmlformats.org/officeDocument/2006/relationships/tags" Target="../tags/tag469.xml"/><Relationship Id="rId3" Type="http://schemas.openxmlformats.org/officeDocument/2006/relationships/tags" Target="../tags/tag442.xml"/><Relationship Id="rId29" Type="http://schemas.openxmlformats.org/officeDocument/2006/relationships/tags" Target="../tags/tag468.xml"/><Relationship Id="rId28" Type="http://schemas.openxmlformats.org/officeDocument/2006/relationships/tags" Target="../tags/tag467.xml"/><Relationship Id="rId27" Type="http://schemas.openxmlformats.org/officeDocument/2006/relationships/tags" Target="../tags/tag466.xml"/><Relationship Id="rId26" Type="http://schemas.openxmlformats.org/officeDocument/2006/relationships/tags" Target="../tags/tag465.xml"/><Relationship Id="rId25" Type="http://schemas.openxmlformats.org/officeDocument/2006/relationships/tags" Target="../tags/tag464.xml"/><Relationship Id="rId24" Type="http://schemas.openxmlformats.org/officeDocument/2006/relationships/tags" Target="../tags/tag463.xml"/><Relationship Id="rId23" Type="http://schemas.openxmlformats.org/officeDocument/2006/relationships/tags" Target="../tags/tag462.xml"/><Relationship Id="rId22" Type="http://schemas.openxmlformats.org/officeDocument/2006/relationships/tags" Target="../tags/tag461.xml"/><Relationship Id="rId21" Type="http://schemas.openxmlformats.org/officeDocument/2006/relationships/tags" Target="../tags/tag460.xml"/><Relationship Id="rId20" Type="http://schemas.openxmlformats.org/officeDocument/2006/relationships/tags" Target="../tags/tag459.xml"/><Relationship Id="rId2" Type="http://schemas.openxmlformats.org/officeDocument/2006/relationships/tags" Target="../tags/tag441.xml"/><Relationship Id="rId19" Type="http://schemas.openxmlformats.org/officeDocument/2006/relationships/tags" Target="../tags/tag458.xml"/><Relationship Id="rId18" Type="http://schemas.openxmlformats.org/officeDocument/2006/relationships/tags" Target="../tags/tag457.xml"/><Relationship Id="rId17" Type="http://schemas.openxmlformats.org/officeDocument/2006/relationships/tags" Target="../tags/tag456.xml"/><Relationship Id="rId16" Type="http://schemas.openxmlformats.org/officeDocument/2006/relationships/tags" Target="../tags/tag455.xml"/><Relationship Id="rId15" Type="http://schemas.openxmlformats.org/officeDocument/2006/relationships/tags" Target="../tags/tag454.xml"/><Relationship Id="rId14" Type="http://schemas.openxmlformats.org/officeDocument/2006/relationships/tags" Target="../tags/tag453.xml"/><Relationship Id="rId13" Type="http://schemas.openxmlformats.org/officeDocument/2006/relationships/tags" Target="../tags/tag452.xml"/><Relationship Id="rId12" Type="http://schemas.openxmlformats.org/officeDocument/2006/relationships/tags" Target="../tags/tag451.xml"/><Relationship Id="rId11" Type="http://schemas.openxmlformats.org/officeDocument/2006/relationships/tags" Target="../tags/tag450.xml"/><Relationship Id="rId10" Type="http://schemas.openxmlformats.org/officeDocument/2006/relationships/tags" Target="../tags/tag449.xml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519.xml"/><Relationship Id="rId8" Type="http://schemas.openxmlformats.org/officeDocument/2006/relationships/tags" Target="../tags/tag518.xml"/><Relationship Id="rId7" Type="http://schemas.openxmlformats.org/officeDocument/2006/relationships/tags" Target="../tags/tag517.xml"/><Relationship Id="rId6" Type="http://schemas.openxmlformats.org/officeDocument/2006/relationships/image" Target="../media/image3.png"/><Relationship Id="rId5" Type="http://schemas.openxmlformats.org/officeDocument/2006/relationships/tags" Target="../tags/tag516.xml"/><Relationship Id="rId4" Type="http://schemas.openxmlformats.org/officeDocument/2006/relationships/tags" Target="../tags/tag515.xml"/><Relationship Id="rId3" Type="http://schemas.openxmlformats.org/officeDocument/2006/relationships/tags" Target="../tags/tag514.xml"/><Relationship Id="rId2" Type="http://schemas.openxmlformats.org/officeDocument/2006/relationships/tags" Target="../tags/tag513.xml"/><Relationship Id="rId10" Type="http://schemas.openxmlformats.org/officeDocument/2006/relationships/tags" Target="../tags/tag520.xml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tags" Target="../tags/tag521.xml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528.xml"/><Relationship Id="rId8" Type="http://schemas.openxmlformats.org/officeDocument/2006/relationships/tags" Target="../tags/tag527.xml"/><Relationship Id="rId7" Type="http://schemas.openxmlformats.org/officeDocument/2006/relationships/tags" Target="../tags/tag526.xml"/><Relationship Id="rId6" Type="http://schemas.openxmlformats.org/officeDocument/2006/relationships/tags" Target="../tags/tag525.xml"/><Relationship Id="rId5" Type="http://schemas.openxmlformats.org/officeDocument/2006/relationships/tags" Target="../tags/tag524.xml"/><Relationship Id="rId4" Type="http://schemas.openxmlformats.org/officeDocument/2006/relationships/image" Target="../media/image3.png"/><Relationship Id="rId3" Type="http://schemas.openxmlformats.org/officeDocument/2006/relationships/tags" Target="../tags/tag523.xml"/><Relationship Id="rId2" Type="http://schemas.openxmlformats.org/officeDocument/2006/relationships/tags" Target="../tags/tag522.xml"/><Relationship Id="rId13" Type="http://schemas.openxmlformats.org/officeDocument/2006/relationships/tags" Target="../tags/tag532.xml"/><Relationship Id="rId12" Type="http://schemas.openxmlformats.org/officeDocument/2006/relationships/tags" Target="../tags/tag531.xml"/><Relationship Id="rId11" Type="http://schemas.openxmlformats.org/officeDocument/2006/relationships/tags" Target="../tags/tag530.xml"/><Relationship Id="rId10" Type="http://schemas.openxmlformats.org/officeDocument/2006/relationships/tags" Target="../tags/tag529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image" Target="../media/image1.png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539.xml"/><Relationship Id="rId8" Type="http://schemas.openxmlformats.org/officeDocument/2006/relationships/tags" Target="../tags/tag538.xml"/><Relationship Id="rId7" Type="http://schemas.openxmlformats.org/officeDocument/2006/relationships/tags" Target="../tags/tag537.xml"/><Relationship Id="rId6" Type="http://schemas.openxmlformats.org/officeDocument/2006/relationships/tags" Target="../tags/tag536.xml"/><Relationship Id="rId5" Type="http://schemas.openxmlformats.org/officeDocument/2006/relationships/tags" Target="../tags/tag535.xml"/><Relationship Id="rId4" Type="http://schemas.openxmlformats.org/officeDocument/2006/relationships/image" Target="../media/image3.png"/><Relationship Id="rId3" Type="http://schemas.openxmlformats.org/officeDocument/2006/relationships/tags" Target="../tags/tag534.xml"/><Relationship Id="rId2" Type="http://schemas.openxmlformats.org/officeDocument/2006/relationships/tags" Target="../tags/tag533.xml"/><Relationship Id="rId13" Type="http://schemas.openxmlformats.org/officeDocument/2006/relationships/tags" Target="../tags/tag543.xml"/><Relationship Id="rId12" Type="http://schemas.openxmlformats.org/officeDocument/2006/relationships/tags" Target="../tags/tag542.xml"/><Relationship Id="rId11" Type="http://schemas.openxmlformats.org/officeDocument/2006/relationships/tags" Target="../tags/tag541.xml"/><Relationship Id="rId10" Type="http://schemas.openxmlformats.org/officeDocument/2006/relationships/tags" Target="../tags/tag540.xml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550.xml"/><Relationship Id="rId8" Type="http://schemas.openxmlformats.org/officeDocument/2006/relationships/tags" Target="../tags/tag549.xml"/><Relationship Id="rId7" Type="http://schemas.openxmlformats.org/officeDocument/2006/relationships/tags" Target="../tags/tag548.xml"/><Relationship Id="rId6" Type="http://schemas.openxmlformats.org/officeDocument/2006/relationships/tags" Target="../tags/tag547.xml"/><Relationship Id="rId5" Type="http://schemas.openxmlformats.org/officeDocument/2006/relationships/tags" Target="../tags/tag546.xml"/><Relationship Id="rId4" Type="http://schemas.openxmlformats.org/officeDocument/2006/relationships/image" Target="../media/image3.png"/><Relationship Id="rId3" Type="http://schemas.openxmlformats.org/officeDocument/2006/relationships/tags" Target="../tags/tag545.xml"/><Relationship Id="rId2" Type="http://schemas.openxmlformats.org/officeDocument/2006/relationships/tags" Target="../tags/tag544.xml"/><Relationship Id="rId13" Type="http://schemas.openxmlformats.org/officeDocument/2006/relationships/tags" Target="../tags/tag554.xml"/><Relationship Id="rId12" Type="http://schemas.openxmlformats.org/officeDocument/2006/relationships/tags" Target="../tags/tag553.xml"/><Relationship Id="rId11" Type="http://schemas.openxmlformats.org/officeDocument/2006/relationships/tags" Target="../tags/tag552.xml"/><Relationship Id="rId10" Type="http://schemas.openxmlformats.org/officeDocument/2006/relationships/tags" Target="../tags/tag551.xml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561.xml"/><Relationship Id="rId8" Type="http://schemas.openxmlformats.org/officeDocument/2006/relationships/tags" Target="../tags/tag560.xml"/><Relationship Id="rId7" Type="http://schemas.openxmlformats.org/officeDocument/2006/relationships/tags" Target="../tags/tag559.xml"/><Relationship Id="rId6" Type="http://schemas.openxmlformats.org/officeDocument/2006/relationships/tags" Target="../tags/tag558.xml"/><Relationship Id="rId5" Type="http://schemas.openxmlformats.org/officeDocument/2006/relationships/tags" Target="../tags/tag557.xml"/><Relationship Id="rId4" Type="http://schemas.openxmlformats.org/officeDocument/2006/relationships/image" Target="../media/image3.png"/><Relationship Id="rId3" Type="http://schemas.openxmlformats.org/officeDocument/2006/relationships/tags" Target="../tags/tag556.xml"/><Relationship Id="rId2" Type="http://schemas.openxmlformats.org/officeDocument/2006/relationships/tags" Target="../tags/tag555.xml"/><Relationship Id="rId12" Type="http://schemas.openxmlformats.org/officeDocument/2006/relationships/tags" Target="../tags/tag564.xml"/><Relationship Id="rId11" Type="http://schemas.openxmlformats.org/officeDocument/2006/relationships/tags" Target="../tags/tag563.xml"/><Relationship Id="rId10" Type="http://schemas.openxmlformats.org/officeDocument/2006/relationships/tags" Target="../tags/tag562.xml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572.xml"/><Relationship Id="rId8" Type="http://schemas.openxmlformats.org/officeDocument/2006/relationships/tags" Target="../tags/tag571.xml"/><Relationship Id="rId7" Type="http://schemas.openxmlformats.org/officeDocument/2006/relationships/tags" Target="../tags/tag570.xml"/><Relationship Id="rId6" Type="http://schemas.openxmlformats.org/officeDocument/2006/relationships/tags" Target="../tags/tag569.xml"/><Relationship Id="rId5" Type="http://schemas.openxmlformats.org/officeDocument/2006/relationships/tags" Target="../tags/tag568.xml"/><Relationship Id="rId4" Type="http://schemas.openxmlformats.org/officeDocument/2006/relationships/tags" Target="../tags/tag567.xml"/><Relationship Id="rId3" Type="http://schemas.openxmlformats.org/officeDocument/2006/relationships/tags" Target="../tags/tag566.xml"/><Relationship Id="rId2" Type="http://schemas.openxmlformats.org/officeDocument/2006/relationships/tags" Target="../tags/tag565.xml"/><Relationship Id="rId11" Type="http://schemas.openxmlformats.org/officeDocument/2006/relationships/tags" Target="../tags/tag574.xml"/><Relationship Id="rId10" Type="http://schemas.openxmlformats.org/officeDocument/2006/relationships/tags" Target="../tags/tag573.xml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tags" Target="../tags/tag44.xml"/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1" Type="http://schemas.openxmlformats.org/officeDocument/2006/relationships/tags" Target="../tags/tag46.xml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1" Type="http://schemas.openxmlformats.org/officeDocument/2006/relationships/tags" Target="../tags/tag55.xml"/><Relationship Id="rId10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image" Target="../media/image1.png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userDrawn="1">
  <p:cSld name="标题幻灯片">
    <p:bg>
      <p:bgPr>
        <a:gradFill>
          <a:gsLst>
            <a:gs pos="0">
              <a:schemeClr val="accent1"/>
            </a:gs>
            <a:gs pos="47000">
              <a:schemeClr val="accent2"/>
            </a:gs>
            <a:gs pos="100000">
              <a:schemeClr val="accent3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Freeform 762"/>
          <p:cNvSpPr/>
          <p:nvPr>
            <p:custDataLst>
              <p:tags r:id="rId2"/>
            </p:custDataLst>
          </p:nvPr>
        </p:nvSpPr>
        <p:spPr bwMode="auto">
          <a:xfrm>
            <a:off x="8369300" y="2001838"/>
            <a:ext cx="3821113" cy="2620963"/>
          </a:xfrm>
          <a:custGeom>
            <a:avLst/>
            <a:gdLst>
              <a:gd name="T0" fmla="*/ 2407 w 2407"/>
              <a:gd name="T1" fmla="*/ 1008 h 1651"/>
              <a:gd name="T2" fmla="*/ 621 w 2407"/>
              <a:gd name="T3" fmla="*/ 0 h 1651"/>
              <a:gd name="T4" fmla="*/ 0 w 2407"/>
              <a:gd name="T5" fmla="*/ 375 h 1651"/>
              <a:gd name="T6" fmla="*/ 2262 w 2407"/>
              <a:gd name="T7" fmla="*/ 1651 h 1651"/>
              <a:gd name="T8" fmla="*/ 2407 w 2407"/>
              <a:gd name="T9" fmla="*/ 1563 h 1651"/>
              <a:gd name="T10" fmla="*/ 2407 w 2407"/>
              <a:gd name="T11" fmla="*/ 1008 h 1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407" h="1651">
                <a:moveTo>
                  <a:pt x="2407" y="1008"/>
                </a:moveTo>
                <a:lnTo>
                  <a:pt x="621" y="0"/>
                </a:lnTo>
                <a:lnTo>
                  <a:pt x="0" y="375"/>
                </a:lnTo>
                <a:lnTo>
                  <a:pt x="2262" y="1651"/>
                </a:lnTo>
                <a:lnTo>
                  <a:pt x="2407" y="1563"/>
                </a:lnTo>
                <a:lnTo>
                  <a:pt x="2407" y="1008"/>
                </a:lnTo>
                <a:close/>
              </a:path>
            </a:pathLst>
          </a:custGeom>
          <a:solidFill>
            <a:schemeClr val="accent3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54" name="Freeform 763"/>
          <p:cNvSpPr/>
          <p:nvPr>
            <p:custDataLst>
              <p:tags r:id="rId3"/>
            </p:custDataLst>
          </p:nvPr>
        </p:nvSpPr>
        <p:spPr bwMode="auto">
          <a:xfrm>
            <a:off x="-1588" y="4530726"/>
            <a:ext cx="5078413" cy="2322513"/>
          </a:xfrm>
          <a:custGeom>
            <a:avLst/>
            <a:gdLst>
              <a:gd name="T0" fmla="*/ 0 w 3199"/>
              <a:gd name="T1" fmla="*/ 590 h 1463"/>
              <a:gd name="T2" fmla="*/ 1548 w 3199"/>
              <a:gd name="T3" fmla="*/ 1463 h 1463"/>
              <a:gd name="T4" fmla="*/ 3199 w 3199"/>
              <a:gd name="T5" fmla="*/ 1463 h 1463"/>
              <a:gd name="T6" fmla="*/ 606 w 3199"/>
              <a:gd name="T7" fmla="*/ 0 h 1463"/>
              <a:gd name="T8" fmla="*/ 0 w 3199"/>
              <a:gd name="T9" fmla="*/ 359 h 1463"/>
              <a:gd name="T10" fmla="*/ 0 w 3199"/>
              <a:gd name="T11" fmla="*/ 590 h 1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9" h="1463">
                <a:moveTo>
                  <a:pt x="0" y="590"/>
                </a:moveTo>
                <a:lnTo>
                  <a:pt x="1548" y="1463"/>
                </a:lnTo>
                <a:lnTo>
                  <a:pt x="3199" y="1463"/>
                </a:lnTo>
                <a:lnTo>
                  <a:pt x="606" y="0"/>
                </a:lnTo>
                <a:lnTo>
                  <a:pt x="0" y="359"/>
                </a:lnTo>
                <a:lnTo>
                  <a:pt x="0" y="59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55" name="Freeform 764"/>
          <p:cNvSpPr/>
          <p:nvPr>
            <p:custDataLst>
              <p:tags r:id="rId4"/>
            </p:custDataLst>
          </p:nvPr>
        </p:nvSpPr>
        <p:spPr bwMode="auto">
          <a:xfrm>
            <a:off x="785813" y="4564063"/>
            <a:ext cx="5386388" cy="2289175"/>
          </a:xfrm>
          <a:custGeom>
            <a:avLst/>
            <a:gdLst>
              <a:gd name="T0" fmla="*/ 836 w 3393"/>
              <a:gd name="T1" fmla="*/ 0 h 1442"/>
              <a:gd name="T2" fmla="*/ 0 w 3393"/>
              <a:gd name="T3" fmla="*/ 495 h 1442"/>
              <a:gd name="T4" fmla="*/ 1680 w 3393"/>
              <a:gd name="T5" fmla="*/ 1442 h 1442"/>
              <a:gd name="T6" fmla="*/ 3393 w 3393"/>
              <a:gd name="T7" fmla="*/ 1442 h 1442"/>
              <a:gd name="T8" fmla="*/ 836 w 3393"/>
              <a:gd name="T9" fmla="*/ 0 h 1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93" h="1442">
                <a:moveTo>
                  <a:pt x="836" y="0"/>
                </a:moveTo>
                <a:lnTo>
                  <a:pt x="0" y="495"/>
                </a:lnTo>
                <a:lnTo>
                  <a:pt x="1680" y="1442"/>
                </a:lnTo>
                <a:lnTo>
                  <a:pt x="3393" y="1442"/>
                </a:lnTo>
                <a:lnTo>
                  <a:pt x="836" y="0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56" name="Freeform 765"/>
          <p:cNvSpPr/>
          <p:nvPr>
            <p:custDataLst>
              <p:tags r:id="rId5"/>
            </p:custDataLst>
          </p:nvPr>
        </p:nvSpPr>
        <p:spPr bwMode="auto">
          <a:xfrm>
            <a:off x="3602038" y="4763"/>
            <a:ext cx="3255963" cy="1390650"/>
          </a:xfrm>
          <a:custGeom>
            <a:avLst/>
            <a:gdLst>
              <a:gd name="T0" fmla="*/ 1511 w 2051"/>
              <a:gd name="T1" fmla="*/ 876 h 876"/>
              <a:gd name="T2" fmla="*/ 2051 w 2051"/>
              <a:gd name="T3" fmla="*/ 547 h 876"/>
              <a:gd name="T4" fmla="*/ 1107 w 2051"/>
              <a:gd name="T5" fmla="*/ 0 h 876"/>
              <a:gd name="T6" fmla="*/ 0 w 2051"/>
              <a:gd name="T7" fmla="*/ 0 h 876"/>
              <a:gd name="T8" fmla="*/ 1511 w 2051"/>
              <a:gd name="T9" fmla="*/ 876 h 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51" h="876">
                <a:moveTo>
                  <a:pt x="1511" y="876"/>
                </a:moveTo>
                <a:lnTo>
                  <a:pt x="2051" y="547"/>
                </a:lnTo>
                <a:lnTo>
                  <a:pt x="1107" y="0"/>
                </a:lnTo>
                <a:lnTo>
                  <a:pt x="0" y="0"/>
                </a:lnTo>
                <a:lnTo>
                  <a:pt x="1511" y="876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57" name="Freeform 766"/>
          <p:cNvSpPr/>
          <p:nvPr>
            <p:custDataLst>
              <p:tags r:id="rId6"/>
            </p:custDataLst>
          </p:nvPr>
        </p:nvSpPr>
        <p:spPr bwMode="auto">
          <a:xfrm>
            <a:off x="2401888" y="4763"/>
            <a:ext cx="4284663" cy="1868488"/>
          </a:xfrm>
          <a:custGeom>
            <a:avLst/>
            <a:gdLst>
              <a:gd name="T0" fmla="*/ 2031 w 2699"/>
              <a:gd name="T1" fmla="*/ 1177 h 1177"/>
              <a:gd name="T2" fmla="*/ 2699 w 2699"/>
              <a:gd name="T3" fmla="*/ 771 h 1177"/>
              <a:gd name="T4" fmla="*/ 1370 w 2699"/>
              <a:gd name="T5" fmla="*/ 0 h 1177"/>
              <a:gd name="T6" fmla="*/ 0 w 2699"/>
              <a:gd name="T7" fmla="*/ 0 h 1177"/>
              <a:gd name="T8" fmla="*/ 2031 w 2699"/>
              <a:gd name="T9" fmla="*/ 1177 h 1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99" h="1177">
                <a:moveTo>
                  <a:pt x="2031" y="1177"/>
                </a:moveTo>
                <a:lnTo>
                  <a:pt x="2699" y="771"/>
                </a:lnTo>
                <a:lnTo>
                  <a:pt x="1370" y="0"/>
                </a:lnTo>
                <a:lnTo>
                  <a:pt x="0" y="0"/>
                </a:lnTo>
                <a:lnTo>
                  <a:pt x="2031" y="1177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59" name="Freeform 768"/>
          <p:cNvSpPr/>
          <p:nvPr>
            <p:custDataLst>
              <p:tags r:id="rId7"/>
            </p:custDataLst>
          </p:nvPr>
        </p:nvSpPr>
        <p:spPr bwMode="auto">
          <a:xfrm>
            <a:off x="6583363" y="4048126"/>
            <a:ext cx="5607050" cy="2805113"/>
          </a:xfrm>
          <a:custGeom>
            <a:avLst/>
            <a:gdLst>
              <a:gd name="T0" fmla="*/ 3532 w 3532"/>
              <a:gd name="T1" fmla="*/ 1478 h 1767"/>
              <a:gd name="T2" fmla="*/ 983 w 3532"/>
              <a:gd name="T3" fmla="*/ 0 h 1767"/>
              <a:gd name="T4" fmla="*/ 0 w 3532"/>
              <a:gd name="T5" fmla="*/ 600 h 1767"/>
              <a:gd name="T6" fmla="*/ 2015 w 3532"/>
              <a:gd name="T7" fmla="*/ 1767 h 1767"/>
              <a:gd name="T8" fmla="*/ 3532 w 3532"/>
              <a:gd name="T9" fmla="*/ 1767 h 1767"/>
              <a:gd name="T10" fmla="*/ 3532 w 3532"/>
              <a:gd name="T11" fmla="*/ 1478 h 1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32" h="1767">
                <a:moveTo>
                  <a:pt x="3532" y="1478"/>
                </a:moveTo>
                <a:lnTo>
                  <a:pt x="983" y="0"/>
                </a:lnTo>
                <a:lnTo>
                  <a:pt x="0" y="600"/>
                </a:lnTo>
                <a:lnTo>
                  <a:pt x="2015" y="1767"/>
                </a:lnTo>
                <a:lnTo>
                  <a:pt x="3532" y="1767"/>
                </a:lnTo>
                <a:lnTo>
                  <a:pt x="3532" y="1478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60" name="Freeform 769"/>
          <p:cNvSpPr/>
          <p:nvPr>
            <p:custDataLst>
              <p:tags r:id="rId8"/>
            </p:custDataLst>
          </p:nvPr>
        </p:nvSpPr>
        <p:spPr bwMode="auto">
          <a:xfrm>
            <a:off x="11247438" y="2986088"/>
            <a:ext cx="942975" cy="958850"/>
          </a:xfrm>
          <a:custGeom>
            <a:avLst/>
            <a:gdLst>
              <a:gd name="T0" fmla="*/ 594 w 594"/>
              <a:gd name="T1" fmla="*/ 91 h 604"/>
              <a:gd name="T2" fmla="*/ 435 w 594"/>
              <a:gd name="T3" fmla="*/ 0 h 604"/>
              <a:gd name="T4" fmla="*/ 0 w 594"/>
              <a:gd name="T5" fmla="*/ 262 h 604"/>
              <a:gd name="T6" fmla="*/ 594 w 594"/>
              <a:gd name="T7" fmla="*/ 604 h 604"/>
              <a:gd name="T8" fmla="*/ 594 w 594"/>
              <a:gd name="T9" fmla="*/ 91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94" h="604">
                <a:moveTo>
                  <a:pt x="594" y="91"/>
                </a:moveTo>
                <a:lnTo>
                  <a:pt x="435" y="0"/>
                </a:lnTo>
                <a:lnTo>
                  <a:pt x="0" y="262"/>
                </a:lnTo>
                <a:lnTo>
                  <a:pt x="594" y="604"/>
                </a:lnTo>
                <a:lnTo>
                  <a:pt x="594" y="91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3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4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gradFill>
          <a:gsLst>
            <a:gs pos="0">
              <a:schemeClr val="accent1"/>
            </a:gs>
            <a:gs pos="47000">
              <a:schemeClr val="accent2"/>
            </a:gs>
            <a:gs pos="100000">
              <a:schemeClr val="accent3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3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黑体" panose="0201060906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4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marL="514350" indent="-28575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971550" indent="-28575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marL="1428750" indent="-28575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marL="1885950" indent="-28575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marL="2343150" indent="-28575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endParaRPr lang="zh-CN" altLang="en-US"/>
          </a:p>
        </p:txBody>
      </p:sp>
      <p:pic>
        <p:nvPicPr>
          <p:cNvPr id="70" name="图片 69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854065" y="5626534"/>
            <a:ext cx="1322947" cy="1237595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gradFill>
          <a:gsLst>
            <a:gs pos="0">
              <a:schemeClr val="accent1"/>
            </a:gs>
            <a:gs pos="47000">
              <a:schemeClr val="accent2"/>
            </a:gs>
            <a:gs pos="100000">
              <a:schemeClr val="accent3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0" name="图片 69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854065" y="5626534"/>
            <a:ext cx="1322947" cy="1237595"/>
          </a:xfrm>
          <a:prstGeom prst="rect">
            <a:avLst/>
          </a:prstGeom>
        </p:spPr>
      </p:pic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  <a:lvl2pPr>
              <a:defRPr baseline="0">
                <a:latin typeface="Arial" panose="020B0604020202020204" pitchFamily="34" charset="0"/>
                <a:ea typeface="黑体" panose="02010609060101010101" charset="-122"/>
              </a:defRPr>
            </a:lvl2pPr>
            <a:lvl3pPr>
              <a:defRPr baseline="0">
                <a:latin typeface="Arial" panose="020B0604020202020204" pitchFamily="34" charset="0"/>
                <a:ea typeface="黑体" panose="02010609060101010101" charset="-122"/>
              </a:defRPr>
            </a:lvl3pPr>
            <a:lvl4pPr>
              <a:defRPr baseline="0">
                <a:latin typeface="Arial" panose="020B0604020202020204" pitchFamily="34" charset="0"/>
                <a:ea typeface="黑体" panose="02010609060101010101" charset="-122"/>
              </a:defRPr>
            </a:lvl4pPr>
            <a:lvl5pPr>
              <a:defRPr baseline="0">
                <a:latin typeface="Arial" panose="020B0604020202020204" pitchFamily="34" charset="0"/>
                <a:ea typeface="黑体" panose="020106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gradFill>
          <a:gsLst>
            <a:gs pos="0">
              <a:schemeClr val="accent1"/>
            </a:gs>
            <a:gs pos="47000">
              <a:schemeClr val="accent2"/>
            </a:gs>
            <a:gs pos="100000">
              <a:schemeClr val="accent3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Freeform 762"/>
          <p:cNvSpPr/>
          <p:nvPr>
            <p:custDataLst>
              <p:tags r:id="rId2"/>
            </p:custDataLst>
          </p:nvPr>
        </p:nvSpPr>
        <p:spPr bwMode="auto">
          <a:xfrm flipH="1">
            <a:off x="-1588" y="2001838"/>
            <a:ext cx="3821113" cy="2620963"/>
          </a:xfrm>
          <a:custGeom>
            <a:avLst/>
            <a:gdLst>
              <a:gd name="T0" fmla="*/ 2407 w 2407"/>
              <a:gd name="T1" fmla="*/ 1008 h 1651"/>
              <a:gd name="T2" fmla="*/ 621 w 2407"/>
              <a:gd name="T3" fmla="*/ 0 h 1651"/>
              <a:gd name="T4" fmla="*/ 0 w 2407"/>
              <a:gd name="T5" fmla="*/ 375 h 1651"/>
              <a:gd name="T6" fmla="*/ 2262 w 2407"/>
              <a:gd name="T7" fmla="*/ 1651 h 1651"/>
              <a:gd name="T8" fmla="*/ 2407 w 2407"/>
              <a:gd name="T9" fmla="*/ 1563 h 1651"/>
              <a:gd name="T10" fmla="*/ 2407 w 2407"/>
              <a:gd name="T11" fmla="*/ 1008 h 1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407" h="1651">
                <a:moveTo>
                  <a:pt x="2407" y="1008"/>
                </a:moveTo>
                <a:lnTo>
                  <a:pt x="621" y="0"/>
                </a:lnTo>
                <a:lnTo>
                  <a:pt x="0" y="375"/>
                </a:lnTo>
                <a:lnTo>
                  <a:pt x="2262" y="1651"/>
                </a:lnTo>
                <a:lnTo>
                  <a:pt x="2407" y="1563"/>
                </a:lnTo>
                <a:lnTo>
                  <a:pt x="2407" y="1008"/>
                </a:lnTo>
                <a:close/>
              </a:path>
            </a:pathLst>
          </a:custGeom>
          <a:solidFill>
            <a:schemeClr val="accent3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1253" name="Freeform 763"/>
          <p:cNvSpPr/>
          <p:nvPr>
            <p:custDataLst>
              <p:tags r:id="rId3"/>
            </p:custDataLst>
          </p:nvPr>
        </p:nvSpPr>
        <p:spPr bwMode="auto">
          <a:xfrm flipH="1">
            <a:off x="7112000" y="4530726"/>
            <a:ext cx="5078413" cy="2322513"/>
          </a:xfrm>
          <a:custGeom>
            <a:avLst/>
            <a:gdLst>
              <a:gd name="T0" fmla="*/ 0 w 3199"/>
              <a:gd name="T1" fmla="*/ 590 h 1463"/>
              <a:gd name="T2" fmla="*/ 1548 w 3199"/>
              <a:gd name="T3" fmla="*/ 1463 h 1463"/>
              <a:gd name="T4" fmla="*/ 3199 w 3199"/>
              <a:gd name="T5" fmla="*/ 1463 h 1463"/>
              <a:gd name="T6" fmla="*/ 606 w 3199"/>
              <a:gd name="T7" fmla="*/ 0 h 1463"/>
              <a:gd name="T8" fmla="*/ 0 w 3199"/>
              <a:gd name="T9" fmla="*/ 359 h 1463"/>
              <a:gd name="T10" fmla="*/ 0 w 3199"/>
              <a:gd name="T11" fmla="*/ 590 h 1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9" h="1463">
                <a:moveTo>
                  <a:pt x="0" y="590"/>
                </a:moveTo>
                <a:lnTo>
                  <a:pt x="1548" y="1463"/>
                </a:lnTo>
                <a:lnTo>
                  <a:pt x="3199" y="1463"/>
                </a:lnTo>
                <a:lnTo>
                  <a:pt x="606" y="0"/>
                </a:lnTo>
                <a:lnTo>
                  <a:pt x="0" y="359"/>
                </a:lnTo>
                <a:lnTo>
                  <a:pt x="0" y="59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1254" name="Freeform 764"/>
          <p:cNvSpPr/>
          <p:nvPr>
            <p:custDataLst>
              <p:tags r:id="rId4"/>
            </p:custDataLst>
          </p:nvPr>
        </p:nvSpPr>
        <p:spPr bwMode="auto">
          <a:xfrm flipH="1">
            <a:off x="6016624" y="4564063"/>
            <a:ext cx="5386388" cy="2289175"/>
          </a:xfrm>
          <a:custGeom>
            <a:avLst/>
            <a:gdLst>
              <a:gd name="T0" fmla="*/ 836 w 3393"/>
              <a:gd name="T1" fmla="*/ 0 h 1442"/>
              <a:gd name="T2" fmla="*/ 0 w 3393"/>
              <a:gd name="T3" fmla="*/ 495 h 1442"/>
              <a:gd name="T4" fmla="*/ 1680 w 3393"/>
              <a:gd name="T5" fmla="*/ 1442 h 1442"/>
              <a:gd name="T6" fmla="*/ 3393 w 3393"/>
              <a:gd name="T7" fmla="*/ 1442 h 1442"/>
              <a:gd name="T8" fmla="*/ 836 w 3393"/>
              <a:gd name="T9" fmla="*/ 0 h 1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93" h="1442">
                <a:moveTo>
                  <a:pt x="836" y="0"/>
                </a:moveTo>
                <a:lnTo>
                  <a:pt x="0" y="495"/>
                </a:lnTo>
                <a:lnTo>
                  <a:pt x="1680" y="1442"/>
                </a:lnTo>
                <a:lnTo>
                  <a:pt x="3393" y="1442"/>
                </a:lnTo>
                <a:lnTo>
                  <a:pt x="836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1255" name="Freeform 765"/>
          <p:cNvSpPr/>
          <p:nvPr>
            <p:custDataLst>
              <p:tags r:id="rId5"/>
            </p:custDataLst>
          </p:nvPr>
        </p:nvSpPr>
        <p:spPr bwMode="auto">
          <a:xfrm flipH="1">
            <a:off x="5330824" y="4763"/>
            <a:ext cx="3255963" cy="1390650"/>
          </a:xfrm>
          <a:custGeom>
            <a:avLst/>
            <a:gdLst>
              <a:gd name="T0" fmla="*/ 1511 w 2051"/>
              <a:gd name="T1" fmla="*/ 876 h 876"/>
              <a:gd name="T2" fmla="*/ 2051 w 2051"/>
              <a:gd name="T3" fmla="*/ 547 h 876"/>
              <a:gd name="T4" fmla="*/ 1107 w 2051"/>
              <a:gd name="T5" fmla="*/ 0 h 876"/>
              <a:gd name="T6" fmla="*/ 0 w 2051"/>
              <a:gd name="T7" fmla="*/ 0 h 876"/>
              <a:gd name="T8" fmla="*/ 1511 w 2051"/>
              <a:gd name="T9" fmla="*/ 876 h 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51" h="876">
                <a:moveTo>
                  <a:pt x="1511" y="876"/>
                </a:moveTo>
                <a:lnTo>
                  <a:pt x="2051" y="547"/>
                </a:lnTo>
                <a:lnTo>
                  <a:pt x="1107" y="0"/>
                </a:lnTo>
                <a:lnTo>
                  <a:pt x="0" y="0"/>
                </a:lnTo>
                <a:lnTo>
                  <a:pt x="1511" y="876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1256" name="Freeform 766"/>
          <p:cNvSpPr/>
          <p:nvPr>
            <p:custDataLst>
              <p:tags r:id="rId6"/>
            </p:custDataLst>
          </p:nvPr>
        </p:nvSpPr>
        <p:spPr bwMode="auto">
          <a:xfrm flipH="1">
            <a:off x="5502274" y="4763"/>
            <a:ext cx="4284663" cy="1868488"/>
          </a:xfrm>
          <a:custGeom>
            <a:avLst/>
            <a:gdLst>
              <a:gd name="T0" fmla="*/ 2031 w 2699"/>
              <a:gd name="T1" fmla="*/ 1177 h 1177"/>
              <a:gd name="T2" fmla="*/ 2699 w 2699"/>
              <a:gd name="T3" fmla="*/ 771 h 1177"/>
              <a:gd name="T4" fmla="*/ 1370 w 2699"/>
              <a:gd name="T5" fmla="*/ 0 h 1177"/>
              <a:gd name="T6" fmla="*/ 0 w 2699"/>
              <a:gd name="T7" fmla="*/ 0 h 1177"/>
              <a:gd name="T8" fmla="*/ 2031 w 2699"/>
              <a:gd name="T9" fmla="*/ 1177 h 1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99" h="1177">
                <a:moveTo>
                  <a:pt x="2031" y="1177"/>
                </a:moveTo>
                <a:lnTo>
                  <a:pt x="2699" y="771"/>
                </a:lnTo>
                <a:lnTo>
                  <a:pt x="1370" y="0"/>
                </a:lnTo>
                <a:lnTo>
                  <a:pt x="0" y="0"/>
                </a:lnTo>
                <a:lnTo>
                  <a:pt x="2031" y="1177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1257" name="Freeform 767"/>
          <p:cNvSpPr/>
          <p:nvPr>
            <p:custDataLst>
              <p:tags r:id="rId7"/>
            </p:custDataLst>
          </p:nvPr>
        </p:nvSpPr>
        <p:spPr bwMode="auto">
          <a:xfrm flipH="1">
            <a:off x="10137775" y="1370013"/>
            <a:ext cx="2052638" cy="1835150"/>
          </a:xfrm>
          <a:custGeom>
            <a:avLst/>
            <a:gdLst>
              <a:gd name="T0" fmla="*/ 0 w 1293"/>
              <a:gd name="T1" fmla="*/ 794 h 1156"/>
              <a:gd name="T2" fmla="*/ 625 w 1293"/>
              <a:gd name="T3" fmla="*/ 1156 h 1156"/>
              <a:gd name="T4" fmla="*/ 1293 w 1293"/>
              <a:gd name="T5" fmla="*/ 750 h 1156"/>
              <a:gd name="T6" fmla="*/ 0 w 1293"/>
              <a:gd name="T7" fmla="*/ 0 h 1156"/>
              <a:gd name="T8" fmla="*/ 0 w 1293"/>
              <a:gd name="T9" fmla="*/ 794 h 1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3" h="1156">
                <a:moveTo>
                  <a:pt x="0" y="794"/>
                </a:moveTo>
                <a:lnTo>
                  <a:pt x="625" y="1156"/>
                </a:lnTo>
                <a:lnTo>
                  <a:pt x="1293" y="750"/>
                </a:lnTo>
                <a:lnTo>
                  <a:pt x="0" y="0"/>
                </a:lnTo>
                <a:lnTo>
                  <a:pt x="0" y="794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1258" name="Freeform 768"/>
          <p:cNvSpPr/>
          <p:nvPr>
            <p:custDataLst>
              <p:tags r:id="rId8"/>
            </p:custDataLst>
          </p:nvPr>
        </p:nvSpPr>
        <p:spPr bwMode="auto">
          <a:xfrm flipH="1">
            <a:off x="-1588" y="4048126"/>
            <a:ext cx="5607050" cy="2805113"/>
          </a:xfrm>
          <a:custGeom>
            <a:avLst/>
            <a:gdLst>
              <a:gd name="T0" fmla="*/ 3532 w 3532"/>
              <a:gd name="T1" fmla="*/ 1478 h 1767"/>
              <a:gd name="T2" fmla="*/ 983 w 3532"/>
              <a:gd name="T3" fmla="*/ 0 h 1767"/>
              <a:gd name="T4" fmla="*/ 0 w 3532"/>
              <a:gd name="T5" fmla="*/ 600 h 1767"/>
              <a:gd name="T6" fmla="*/ 2015 w 3532"/>
              <a:gd name="T7" fmla="*/ 1767 h 1767"/>
              <a:gd name="T8" fmla="*/ 3532 w 3532"/>
              <a:gd name="T9" fmla="*/ 1767 h 1767"/>
              <a:gd name="T10" fmla="*/ 3532 w 3532"/>
              <a:gd name="T11" fmla="*/ 1478 h 1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32" h="1767">
                <a:moveTo>
                  <a:pt x="3532" y="1478"/>
                </a:moveTo>
                <a:lnTo>
                  <a:pt x="983" y="0"/>
                </a:lnTo>
                <a:lnTo>
                  <a:pt x="0" y="600"/>
                </a:lnTo>
                <a:lnTo>
                  <a:pt x="2015" y="1767"/>
                </a:lnTo>
                <a:lnTo>
                  <a:pt x="3532" y="1767"/>
                </a:lnTo>
                <a:lnTo>
                  <a:pt x="3532" y="1478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1259" name="Freeform 769"/>
          <p:cNvSpPr/>
          <p:nvPr>
            <p:custDataLst>
              <p:tags r:id="rId9"/>
            </p:custDataLst>
          </p:nvPr>
        </p:nvSpPr>
        <p:spPr bwMode="auto">
          <a:xfrm flipH="1">
            <a:off x="-1588" y="2986088"/>
            <a:ext cx="942975" cy="958850"/>
          </a:xfrm>
          <a:custGeom>
            <a:avLst/>
            <a:gdLst>
              <a:gd name="T0" fmla="*/ 594 w 594"/>
              <a:gd name="T1" fmla="*/ 91 h 604"/>
              <a:gd name="T2" fmla="*/ 435 w 594"/>
              <a:gd name="T3" fmla="*/ 0 h 604"/>
              <a:gd name="T4" fmla="*/ 0 w 594"/>
              <a:gd name="T5" fmla="*/ 262 h 604"/>
              <a:gd name="T6" fmla="*/ 594 w 594"/>
              <a:gd name="T7" fmla="*/ 604 h 604"/>
              <a:gd name="T8" fmla="*/ 594 w 594"/>
              <a:gd name="T9" fmla="*/ 91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94" h="604">
                <a:moveTo>
                  <a:pt x="594" y="91"/>
                </a:moveTo>
                <a:lnTo>
                  <a:pt x="435" y="0"/>
                </a:lnTo>
                <a:lnTo>
                  <a:pt x="0" y="262"/>
                </a:lnTo>
                <a:lnTo>
                  <a:pt x="594" y="604"/>
                </a:lnTo>
                <a:lnTo>
                  <a:pt x="594" y="91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latin typeface="Arial" panose="020B0604020202020204" pitchFamily="34" charset="0"/>
            </a:endParaRPr>
          </a:p>
        </p:txBody>
      </p:sp>
      <p:grpSp>
        <p:nvGrpSpPr>
          <p:cNvPr id="1260" name="组合 1259"/>
          <p:cNvGrpSpPr/>
          <p:nvPr>
            <p:custDataLst>
              <p:tags r:id="rId10"/>
            </p:custDataLst>
          </p:nvPr>
        </p:nvGrpSpPr>
        <p:grpSpPr>
          <a:xfrm flipH="1">
            <a:off x="1061897" y="1462856"/>
            <a:ext cx="4977231" cy="4660986"/>
            <a:chOff x="5984597" y="1437456"/>
            <a:chExt cx="4977231" cy="4660986"/>
          </a:xfrm>
        </p:grpSpPr>
        <p:sp>
          <p:nvSpPr>
            <p:cNvPr id="1261" name="Freeform 773"/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5984597" y="4531724"/>
              <a:ext cx="3857317" cy="1566718"/>
            </a:xfrm>
            <a:custGeom>
              <a:avLst/>
              <a:gdLst>
                <a:gd name="T0" fmla="*/ 1971 w 2659"/>
                <a:gd name="T1" fmla="*/ 307 h 1080"/>
                <a:gd name="T2" fmla="*/ 1777 w 2659"/>
                <a:gd name="T3" fmla="*/ 1005 h 1080"/>
                <a:gd name="T4" fmla="*/ 1911 w 2659"/>
                <a:gd name="T5" fmla="*/ 1080 h 1080"/>
                <a:gd name="T6" fmla="*/ 2659 w 2659"/>
                <a:gd name="T7" fmla="*/ 694 h 1080"/>
                <a:gd name="T8" fmla="*/ 1971 w 2659"/>
                <a:gd name="T9" fmla="*/ 307 h 1080"/>
                <a:gd name="T10" fmla="*/ 9 w 2659"/>
                <a:gd name="T11" fmla="*/ 0 h 1080"/>
                <a:gd name="T12" fmla="*/ 0 w 2659"/>
                <a:gd name="T13" fmla="*/ 5 h 1080"/>
                <a:gd name="T14" fmla="*/ 6 w 2659"/>
                <a:gd name="T15" fmla="*/ 8 h 1080"/>
                <a:gd name="T16" fmla="*/ 9 w 2659"/>
                <a:gd name="T17" fmla="*/ 0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59" h="1080">
                  <a:moveTo>
                    <a:pt x="1971" y="307"/>
                  </a:moveTo>
                  <a:lnTo>
                    <a:pt x="1777" y="1005"/>
                  </a:lnTo>
                  <a:lnTo>
                    <a:pt x="1911" y="1080"/>
                  </a:lnTo>
                  <a:lnTo>
                    <a:pt x="2659" y="694"/>
                  </a:lnTo>
                  <a:lnTo>
                    <a:pt x="1971" y="307"/>
                  </a:lnTo>
                  <a:close/>
                  <a:moveTo>
                    <a:pt x="9" y="0"/>
                  </a:moveTo>
                  <a:lnTo>
                    <a:pt x="0" y="5"/>
                  </a:lnTo>
                  <a:lnTo>
                    <a:pt x="6" y="8"/>
                  </a:lnTo>
                  <a:lnTo>
                    <a:pt x="9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7000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62" name="Freeform 774"/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5984597" y="4531724"/>
              <a:ext cx="3857317" cy="1566718"/>
            </a:xfrm>
            <a:custGeom>
              <a:avLst/>
              <a:gdLst>
                <a:gd name="T0" fmla="*/ 1971 w 2659"/>
                <a:gd name="T1" fmla="*/ 307 h 1080"/>
                <a:gd name="T2" fmla="*/ 1777 w 2659"/>
                <a:gd name="T3" fmla="*/ 1005 h 1080"/>
                <a:gd name="T4" fmla="*/ 1911 w 2659"/>
                <a:gd name="T5" fmla="*/ 1080 h 1080"/>
                <a:gd name="T6" fmla="*/ 2659 w 2659"/>
                <a:gd name="T7" fmla="*/ 694 h 1080"/>
                <a:gd name="T8" fmla="*/ 1971 w 2659"/>
                <a:gd name="T9" fmla="*/ 307 h 1080"/>
                <a:gd name="T10" fmla="*/ 9 w 2659"/>
                <a:gd name="T11" fmla="*/ 0 h 1080"/>
                <a:gd name="T12" fmla="*/ 0 w 2659"/>
                <a:gd name="T13" fmla="*/ 5 h 1080"/>
                <a:gd name="T14" fmla="*/ 6 w 2659"/>
                <a:gd name="T15" fmla="*/ 8 h 1080"/>
                <a:gd name="T16" fmla="*/ 9 w 2659"/>
                <a:gd name="T17" fmla="*/ 0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59" h="1080">
                  <a:moveTo>
                    <a:pt x="1971" y="307"/>
                  </a:moveTo>
                  <a:lnTo>
                    <a:pt x="1777" y="1005"/>
                  </a:lnTo>
                  <a:lnTo>
                    <a:pt x="1911" y="1080"/>
                  </a:lnTo>
                  <a:lnTo>
                    <a:pt x="2659" y="694"/>
                  </a:lnTo>
                  <a:lnTo>
                    <a:pt x="1971" y="307"/>
                  </a:lnTo>
                  <a:moveTo>
                    <a:pt x="9" y="0"/>
                  </a:moveTo>
                  <a:lnTo>
                    <a:pt x="0" y="5"/>
                  </a:lnTo>
                  <a:lnTo>
                    <a:pt x="6" y="8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63" name="Freeform 775"/>
            <p:cNvSpPr/>
            <p:nvPr>
              <p:custDataLst>
                <p:tags r:id="rId13"/>
              </p:custDataLst>
            </p:nvPr>
          </p:nvSpPr>
          <p:spPr bwMode="auto">
            <a:xfrm>
              <a:off x="7076948" y="1437456"/>
              <a:ext cx="3884880" cy="4333134"/>
            </a:xfrm>
            <a:custGeom>
              <a:avLst/>
              <a:gdLst>
                <a:gd name="T0" fmla="*/ 2191 w 2678"/>
                <a:gd name="T1" fmla="*/ 2987 h 2987"/>
                <a:gd name="T2" fmla="*/ 0 w 2678"/>
                <a:gd name="T3" fmla="*/ 1755 h 2987"/>
                <a:gd name="T4" fmla="*/ 487 w 2678"/>
                <a:gd name="T5" fmla="*/ 0 h 2987"/>
                <a:gd name="T6" fmla="*/ 2678 w 2678"/>
                <a:gd name="T7" fmla="*/ 1233 h 2987"/>
                <a:gd name="T8" fmla="*/ 2191 w 2678"/>
                <a:gd name="T9" fmla="*/ 2987 h 2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78" h="2987">
                  <a:moveTo>
                    <a:pt x="2191" y="2987"/>
                  </a:moveTo>
                  <a:lnTo>
                    <a:pt x="0" y="1755"/>
                  </a:lnTo>
                  <a:lnTo>
                    <a:pt x="487" y="0"/>
                  </a:lnTo>
                  <a:lnTo>
                    <a:pt x="2678" y="1233"/>
                  </a:lnTo>
                  <a:lnTo>
                    <a:pt x="2191" y="2987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5500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64" name="Freeform 776"/>
            <p:cNvSpPr/>
            <p:nvPr>
              <p:custDataLst>
                <p:tags r:id="rId14"/>
              </p:custDataLst>
            </p:nvPr>
          </p:nvSpPr>
          <p:spPr bwMode="auto">
            <a:xfrm>
              <a:off x="7076948" y="1437456"/>
              <a:ext cx="3884880" cy="4333134"/>
            </a:xfrm>
            <a:custGeom>
              <a:avLst/>
              <a:gdLst>
                <a:gd name="T0" fmla="*/ 2191 w 2678"/>
                <a:gd name="T1" fmla="*/ 2987 h 2987"/>
                <a:gd name="T2" fmla="*/ 0 w 2678"/>
                <a:gd name="T3" fmla="*/ 1755 h 2987"/>
                <a:gd name="T4" fmla="*/ 487 w 2678"/>
                <a:gd name="T5" fmla="*/ 0 h 2987"/>
                <a:gd name="T6" fmla="*/ 2678 w 2678"/>
                <a:gd name="T7" fmla="*/ 1233 h 2987"/>
                <a:gd name="T8" fmla="*/ 2191 w 2678"/>
                <a:gd name="T9" fmla="*/ 2987 h 2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78" h="2987">
                  <a:moveTo>
                    <a:pt x="2191" y="2987"/>
                  </a:moveTo>
                  <a:lnTo>
                    <a:pt x="0" y="1755"/>
                  </a:lnTo>
                  <a:lnTo>
                    <a:pt x="487" y="0"/>
                  </a:lnTo>
                  <a:lnTo>
                    <a:pt x="2678" y="1233"/>
                  </a:lnTo>
                  <a:lnTo>
                    <a:pt x="2191" y="298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65" name="Freeform 777"/>
            <p:cNvSpPr/>
            <p:nvPr>
              <p:custDataLst>
                <p:tags r:id="rId15"/>
              </p:custDataLst>
            </p:nvPr>
          </p:nvSpPr>
          <p:spPr bwMode="auto">
            <a:xfrm>
              <a:off x="7076948" y="3297208"/>
              <a:ext cx="3368443" cy="2473383"/>
            </a:xfrm>
            <a:custGeom>
              <a:avLst/>
              <a:gdLst>
                <a:gd name="T0" fmla="*/ 2322 w 2322"/>
                <a:gd name="T1" fmla="*/ 1233 h 1705"/>
                <a:gd name="T2" fmla="*/ 132 w 2322"/>
                <a:gd name="T3" fmla="*/ 0 h 1705"/>
                <a:gd name="T4" fmla="*/ 0 w 2322"/>
                <a:gd name="T5" fmla="*/ 473 h 1705"/>
                <a:gd name="T6" fmla="*/ 2191 w 2322"/>
                <a:gd name="T7" fmla="*/ 1705 h 1705"/>
                <a:gd name="T8" fmla="*/ 2322 w 2322"/>
                <a:gd name="T9" fmla="*/ 1233 h 1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2" h="1705">
                  <a:moveTo>
                    <a:pt x="2322" y="1233"/>
                  </a:moveTo>
                  <a:lnTo>
                    <a:pt x="132" y="0"/>
                  </a:lnTo>
                  <a:lnTo>
                    <a:pt x="0" y="473"/>
                  </a:lnTo>
                  <a:lnTo>
                    <a:pt x="2191" y="1705"/>
                  </a:lnTo>
                  <a:lnTo>
                    <a:pt x="2322" y="123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66" name="Freeform 778"/>
            <p:cNvSpPr/>
            <p:nvPr>
              <p:custDataLst>
                <p:tags r:id="rId16"/>
              </p:custDataLst>
            </p:nvPr>
          </p:nvSpPr>
          <p:spPr bwMode="auto">
            <a:xfrm>
              <a:off x="7076948" y="3297208"/>
              <a:ext cx="3368443" cy="2473383"/>
            </a:xfrm>
            <a:custGeom>
              <a:avLst/>
              <a:gdLst>
                <a:gd name="T0" fmla="*/ 2322 w 2322"/>
                <a:gd name="T1" fmla="*/ 1233 h 1705"/>
                <a:gd name="T2" fmla="*/ 132 w 2322"/>
                <a:gd name="T3" fmla="*/ 0 h 1705"/>
                <a:gd name="T4" fmla="*/ 0 w 2322"/>
                <a:gd name="T5" fmla="*/ 473 h 1705"/>
                <a:gd name="T6" fmla="*/ 2191 w 2322"/>
                <a:gd name="T7" fmla="*/ 1705 h 1705"/>
                <a:gd name="T8" fmla="*/ 2322 w 2322"/>
                <a:gd name="T9" fmla="*/ 1233 h 1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2" h="1705">
                  <a:moveTo>
                    <a:pt x="2322" y="1233"/>
                  </a:moveTo>
                  <a:lnTo>
                    <a:pt x="132" y="0"/>
                  </a:lnTo>
                  <a:lnTo>
                    <a:pt x="0" y="473"/>
                  </a:lnTo>
                  <a:lnTo>
                    <a:pt x="2191" y="1705"/>
                  </a:lnTo>
                  <a:lnTo>
                    <a:pt x="2322" y="12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67" name="Freeform 779"/>
            <p:cNvSpPr/>
            <p:nvPr>
              <p:custDataLst>
                <p:tags r:id="rId17"/>
              </p:custDataLst>
            </p:nvPr>
          </p:nvSpPr>
          <p:spPr bwMode="auto">
            <a:xfrm>
              <a:off x="6699775" y="1814629"/>
              <a:ext cx="2979665" cy="3326373"/>
            </a:xfrm>
            <a:custGeom>
              <a:avLst/>
              <a:gdLst>
                <a:gd name="T0" fmla="*/ 1681 w 2054"/>
                <a:gd name="T1" fmla="*/ 2293 h 2293"/>
                <a:gd name="T2" fmla="*/ 0 w 2054"/>
                <a:gd name="T3" fmla="*/ 1347 h 2293"/>
                <a:gd name="T4" fmla="*/ 372 w 2054"/>
                <a:gd name="T5" fmla="*/ 0 h 2293"/>
                <a:gd name="T6" fmla="*/ 2054 w 2054"/>
                <a:gd name="T7" fmla="*/ 947 h 2293"/>
                <a:gd name="T8" fmla="*/ 1681 w 2054"/>
                <a:gd name="T9" fmla="*/ 2293 h 2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4" h="2293">
                  <a:moveTo>
                    <a:pt x="1681" y="2293"/>
                  </a:moveTo>
                  <a:lnTo>
                    <a:pt x="0" y="1347"/>
                  </a:lnTo>
                  <a:lnTo>
                    <a:pt x="372" y="0"/>
                  </a:lnTo>
                  <a:lnTo>
                    <a:pt x="2054" y="947"/>
                  </a:lnTo>
                  <a:lnTo>
                    <a:pt x="1681" y="22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68" name="Freeform 780"/>
            <p:cNvSpPr/>
            <p:nvPr>
              <p:custDataLst>
                <p:tags r:id="rId18"/>
              </p:custDataLst>
            </p:nvPr>
          </p:nvSpPr>
          <p:spPr bwMode="auto">
            <a:xfrm>
              <a:off x="6699775" y="1814629"/>
              <a:ext cx="2979665" cy="3326373"/>
            </a:xfrm>
            <a:custGeom>
              <a:avLst/>
              <a:gdLst>
                <a:gd name="T0" fmla="*/ 1681 w 2054"/>
                <a:gd name="T1" fmla="*/ 2293 h 2293"/>
                <a:gd name="T2" fmla="*/ 0 w 2054"/>
                <a:gd name="T3" fmla="*/ 1347 h 2293"/>
                <a:gd name="T4" fmla="*/ 372 w 2054"/>
                <a:gd name="T5" fmla="*/ 0 h 2293"/>
                <a:gd name="T6" fmla="*/ 2054 w 2054"/>
                <a:gd name="T7" fmla="*/ 947 h 2293"/>
                <a:gd name="T8" fmla="*/ 1681 w 2054"/>
                <a:gd name="T9" fmla="*/ 2293 h 2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4" h="2293">
                  <a:moveTo>
                    <a:pt x="1681" y="2293"/>
                  </a:moveTo>
                  <a:lnTo>
                    <a:pt x="0" y="1347"/>
                  </a:lnTo>
                  <a:lnTo>
                    <a:pt x="372" y="0"/>
                  </a:lnTo>
                  <a:lnTo>
                    <a:pt x="2054" y="947"/>
                  </a:lnTo>
                  <a:lnTo>
                    <a:pt x="1681" y="229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69" name="Freeform 781"/>
            <p:cNvSpPr/>
            <p:nvPr>
              <p:custDataLst>
                <p:tags r:id="rId19"/>
              </p:custDataLst>
            </p:nvPr>
          </p:nvSpPr>
          <p:spPr bwMode="auto">
            <a:xfrm>
              <a:off x="7200254" y="2097509"/>
              <a:ext cx="2479185" cy="3043494"/>
            </a:xfrm>
            <a:custGeom>
              <a:avLst/>
              <a:gdLst>
                <a:gd name="T0" fmla="*/ 0 w 1709"/>
                <a:gd name="T1" fmla="*/ 1346 h 2098"/>
                <a:gd name="T2" fmla="*/ 1336 w 1709"/>
                <a:gd name="T3" fmla="*/ 2098 h 2098"/>
                <a:gd name="T4" fmla="*/ 1709 w 1709"/>
                <a:gd name="T5" fmla="*/ 752 h 2098"/>
                <a:gd name="T6" fmla="*/ 374 w 1709"/>
                <a:gd name="T7" fmla="*/ 0 h 2098"/>
                <a:gd name="T8" fmla="*/ 0 w 1709"/>
                <a:gd name="T9" fmla="*/ 1346 h 2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9" h="2098">
                  <a:moveTo>
                    <a:pt x="0" y="1346"/>
                  </a:moveTo>
                  <a:lnTo>
                    <a:pt x="1336" y="2098"/>
                  </a:lnTo>
                  <a:lnTo>
                    <a:pt x="1709" y="752"/>
                  </a:lnTo>
                  <a:lnTo>
                    <a:pt x="374" y="0"/>
                  </a:lnTo>
                  <a:lnTo>
                    <a:pt x="0" y="13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70" name="Freeform 782"/>
            <p:cNvSpPr/>
            <p:nvPr>
              <p:custDataLst>
                <p:tags r:id="rId20"/>
              </p:custDataLst>
            </p:nvPr>
          </p:nvSpPr>
          <p:spPr bwMode="auto">
            <a:xfrm>
              <a:off x="7200254" y="2097509"/>
              <a:ext cx="2479185" cy="3043494"/>
            </a:xfrm>
            <a:custGeom>
              <a:avLst/>
              <a:gdLst>
                <a:gd name="T0" fmla="*/ 0 w 1709"/>
                <a:gd name="T1" fmla="*/ 1346 h 2098"/>
                <a:gd name="T2" fmla="*/ 1336 w 1709"/>
                <a:gd name="T3" fmla="*/ 2098 h 2098"/>
                <a:gd name="T4" fmla="*/ 1709 w 1709"/>
                <a:gd name="T5" fmla="*/ 752 h 2098"/>
                <a:gd name="T6" fmla="*/ 374 w 1709"/>
                <a:gd name="T7" fmla="*/ 0 h 2098"/>
                <a:gd name="T8" fmla="*/ 0 w 1709"/>
                <a:gd name="T9" fmla="*/ 1346 h 2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9" h="2098">
                  <a:moveTo>
                    <a:pt x="0" y="1346"/>
                  </a:moveTo>
                  <a:lnTo>
                    <a:pt x="1336" y="2098"/>
                  </a:lnTo>
                  <a:lnTo>
                    <a:pt x="1709" y="752"/>
                  </a:lnTo>
                  <a:lnTo>
                    <a:pt x="374" y="0"/>
                  </a:lnTo>
                  <a:lnTo>
                    <a:pt x="0" y="13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71" name="Freeform 783"/>
            <p:cNvSpPr/>
            <p:nvPr>
              <p:custDataLst>
                <p:tags r:id="rId21"/>
              </p:custDataLst>
            </p:nvPr>
          </p:nvSpPr>
          <p:spPr bwMode="auto">
            <a:xfrm>
              <a:off x="7678973" y="2627001"/>
              <a:ext cx="488874" cy="599124"/>
            </a:xfrm>
            <a:custGeom>
              <a:avLst/>
              <a:gdLst>
                <a:gd name="T0" fmla="*/ 0 w 337"/>
                <a:gd name="T1" fmla="*/ 265 h 413"/>
                <a:gd name="T2" fmla="*/ 264 w 337"/>
                <a:gd name="T3" fmla="*/ 413 h 413"/>
                <a:gd name="T4" fmla="*/ 337 w 337"/>
                <a:gd name="T5" fmla="*/ 148 h 413"/>
                <a:gd name="T6" fmla="*/ 74 w 337"/>
                <a:gd name="T7" fmla="*/ 0 h 413"/>
                <a:gd name="T8" fmla="*/ 0 w 337"/>
                <a:gd name="T9" fmla="*/ 265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413">
                  <a:moveTo>
                    <a:pt x="0" y="265"/>
                  </a:moveTo>
                  <a:lnTo>
                    <a:pt x="264" y="413"/>
                  </a:lnTo>
                  <a:lnTo>
                    <a:pt x="337" y="148"/>
                  </a:lnTo>
                  <a:lnTo>
                    <a:pt x="74" y="0"/>
                  </a:lnTo>
                  <a:lnTo>
                    <a:pt x="0" y="2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72" name="Freeform 784"/>
            <p:cNvSpPr/>
            <p:nvPr>
              <p:custDataLst>
                <p:tags r:id="rId22"/>
              </p:custDataLst>
            </p:nvPr>
          </p:nvSpPr>
          <p:spPr bwMode="auto">
            <a:xfrm>
              <a:off x="8360786" y="3030286"/>
              <a:ext cx="488874" cy="599124"/>
            </a:xfrm>
            <a:custGeom>
              <a:avLst/>
              <a:gdLst>
                <a:gd name="T0" fmla="*/ 74 w 337"/>
                <a:gd name="T1" fmla="*/ 0 h 413"/>
                <a:gd name="T2" fmla="*/ 0 w 337"/>
                <a:gd name="T3" fmla="*/ 265 h 413"/>
                <a:gd name="T4" fmla="*/ 264 w 337"/>
                <a:gd name="T5" fmla="*/ 413 h 413"/>
                <a:gd name="T6" fmla="*/ 337 w 337"/>
                <a:gd name="T7" fmla="*/ 148 h 413"/>
                <a:gd name="T8" fmla="*/ 74 w 337"/>
                <a:gd name="T9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413">
                  <a:moveTo>
                    <a:pt x="74" y="0"/>
                  </a:moveTo>
                  <a:lnTo>
                    <a:pt x="0" y="265"/>
                  </a:lnTo>
                  <a:lnTo>
                    <a:pt x="264" y="413"/>
                  </a:lnTo>
                  <a:lnTo>
                    <a:pt x="337" y="148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73" name="Freeform 785"/>
            <p:cNvSpPr/>
            <p:nvPr>
              <p:custDataLst>
                <p:tags r:id="rId23"/>
              </p:custDataLst>
            </p:nvPr>
          </p:nvSpPr>
          <p:spPr bwMode="auto">
            <a:xfrm>
              <a:off x="8360786" y="3030286"/>
              <a:ext cx="488874" cy="599124"/>
            </a:xfrm>
            <a:custGeom>
              <a:avLst/>
              <a:gdLst>
                <a:gd name="T0" fmla="*/ 74 w 337"/>
                <a:gd name="T1" fmla="*/ 0 h 413"/>
                <a:gd name="T2" fmla="*/ 0 w 337"/>
                <a:gd name="T3" fmla="*/ 265 h 413"/>
                <a:gd name="T4" fmla="*/ 264 w 337"/>
                <a:gd name="T5" fmla="*/ 413 h 413"/>
                <a:gd name="T6" fmla="*/ 337 w 337"/>
                <a:gd name="T7" fmla="*/ 148 h 413"/>
                <a:gd name="T8" fmla="*/ 74 w 337"/>
                <a:gd name="T9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413">
                  <a:moveTo>
                    <a:pt x="74" y="0"/>
                  </a:moveTo>
                  <a:lnTo>
                    <a:pt x="0" y="265"/>
                  </a:lnTo>
                  <a:lnTo>
                    <a:pt x="264" y="413"/>
                  </a:lnTo>
                  <a:lnTo>
                    <a:pt x="337" y="148"/>
                  </a:lnTo>
                  <a:lnTo>
                    <a:pt x="7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74" name="Freeform 786"/>
            <p:cNvSpPr/>
            <p:nvPr>
              <p:custDataLst>
                <p:tags r:id="rId24"/>
              </p:custDataLst>
            </p:nvPr>
          </p:nvSpPr>
          <p:spPr bwMode="auto">
            <a:xfrm>
              <a:off x="7194452" y="1814629"/>
              <a:ext cx="2484988" cy="1539155"/>
            </a:xfrm>
            <a:custGeom>
              <a:avLst/>
              <a:gdLst>
                <a:gd name="T0" fmla="*/ 0 w 1713"/>
                <a:gd name="T1" fmla="*/ 116 h 1061"/>
                <a:gd name="T2" fmla="*/ 1682 w 1713"/>
                <a:gd name="T3" fmla="*/ 1061 h 1061"/>
                <a:gd name="T4" fmla="*/ 1713 w 1713"/>
                <a:gd name="T5" fmla="*/ 947 h 1061"/>
                <a:gd name="T6" fmla="*/ 31 w 1713"/>
                <a:gd name="T7" fmla="*/ 0 h 1061"/>
                <a:gd name="T8" fmla="*/ 0 w 1713"/>
                <a:gd name="T9" fmla="*/ 116 h 10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3" h="1061">
                  <a:moveTo>
                    <a:pt x="0" y="116"/>
                  </a:moveTo>
                  <a:lnTo>
                    <a:pt x="1682" y="1061"/>
                  </a:lnTo>
                  <a:lnTo>
                    <a:pt x="1713" y="947"/>
                  </a:lnTo>
                  <a:lnTo>
                    <a:pt x="31" y="0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75" name="Freeform 787"/>
            <p:cNvSpPr/>
            <p:nvPr>
              <p:custDataLst>
                <p:tags r:id="rId25"/>
              </p:custDataLst>
            </p:nvPr>
          </p:nvSpPr>
          <p:spPr bwMode="auto">
            <a:xfrm>
              <a:off x="7573075" y="3226126"/>
              <a:ext cx="1118462" cy="691967"/>
            </a:xfrm>
            <a:custGeom>
              <a:avLst/>
              <a:gdLst>
                <a:gd name="T0" fmla="*/ 0 w 771"/>
                <a:gd name="T1" fmla="*/ 51 h 477"/>
                <a:gd name="T2" fmla="*/ 756 w 771"/>
                <a:gd name="T3" fmla="*/ 477 h 477"/>
                <a:gd name="T4" fmla="*/ 771 w 771"/>
                <a:gd name="T5" fmla="*/ 426 h 477"/>
                <a:gd name="T6" fmla="*/ 14 w 771"/>
                <a:gd name="T7" fmla="*/ 0 h 477"/>
                <a:gd name="T8" fmla="*/ 0 w 771"/>
                <a:gd name="T9" fmla="*/ 51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477">
                  <a:moveTo>
                    <a:pt x="0" y="51"/>
                  </a:moveTo>
                  <a:lnTo>
                    <a:pt x="756" y="477"/>
                  </a:lnTo>
                  <a:lnTo>
                    <a:pt x="771" y="426"/>
                  </a:lnTo>
                  <a:lnTo>
                    <a:pt x="14" y="0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45C8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76" name="Freeform 788"/>
            <p:cNvSpPr/>
            <p:nvPr>
              <p:custDataLst>
                <p:tags r:id="rId26"/>
              </p:custDataLst>
            </p:nvPr>
          </p:nvSpPr>
          <p:spPr bwMode="auto">
            <a:xfrm>
              <a:off x="7496190" y="3553976"/>
              <a:ext cx="564308" cy="349610"/>
            </a:xfrm>
            <a:custGeom>
              <a:avLst/>
              <a:gdLst>
                <a:gd name="T0" fmla="*/ 0 w 389"/>
                <a:gd name="T1" fmla="*/ 26 h 241"/>
                <a:gd name="T2" fmla="*/ 382 w 389"/>
                <a:gd name="T3" fmla="*/ 241 h 241"/>
                <a:gd name="T4" fmla="*/ 389 w 389"/>
                <a:gd name="T5" fmla="*/ 214 h 241"/>
                <a:gd name="T6" fmla="*/ 8 w 389"/>
                <a:gd name="T7" fmla="*/ 0 h 241"/>
                <a:gd name="T8" fmla="*/ 0 w 389"/>
                <a:gd name="T9" fmla="*/ 26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9" h="241">
                  <a:moveTo>
                    <a:pt x="0" y="26"/>
                  </a:moveTo>
                  <a:lnTo>
                    <a:pt x="382" y="241"/>
                  </a:lnTo>
                  <a:lnTo>
                    <a:pt x="389" y="214"/>
                  </a:lnTo>
                  <a:lnTo>
                    <a:pt x="8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45C8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77" name="Freeform 789"/>
            <p:cNvSpPr/>
            <p:nvPr>
              <p:custDataLst>
                <p:tags r:id="rId27"/>
              </p:custDataLst>
            </p:nvPr>
          </p:nvSpPr>
          <p:spPr bwMode="auto">
            <a:xfrm>
              <a:off x="7446867" y="3806392"/>
              <a:ext cx="562858" cy="348159"/>
            </a:xfrm>
            <a:custGeom>
              <a:avLst/>
              <a:gdLst>
                <a:gd name="T0" fmla="*/ 0 w 388"/>
                <a:gd name="T1" fmla="*/ 26 h 240"/>
                <a:gd name="T2" fmla="*/ 381 w 388"/>
                <a:gd name="T3" fmla="*/ 240 h 240"/>
                <a:gd name="T4" fmla="*/ 388 w 388"/>
                <a:gd name="T5" fmla="*/ 215 h 240"/>
                <a:gd name="T6" fmla="*/ 7 w 388"/>
                <a:gd name="T7" fmla="*/ 0 h 240"/>
                <a:gd name="T8" fmla="*/ 0 w 388"/>
                <a:gd name="T9" fmla="*/ 2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8" h="240">
                  <a:moveTo>
                    <a:pt x="0" y="26"/>
                  </a:moveTo>
                  <a:lnTo>
                    <a:pt x="381" y="240"/>
                  </a:lnTo>
                  <a:lnTo>
                    <a:pt x="388" y="215"/>
                  </a:lnTo>
                  <a:lnTo>
                    <a:pt x="7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45C8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78" name="Freeform 790"/>
            <p:cNvSpPr/>
            <p:nvPr>
              <p:custDataLst>
                <p:tags r:id="rId28"/>
              </p:custDataLst>
            </p:nvPr>
          </p:nvSpPr>
          <p:spPr bwMode="auto">
            <a:xfrm>
              <a:off x="7446867" y="3806392"/>
              <a:ext cx="562858" cy="348159"/>
            </a:xfrm>
            <a:custGeom>
              <a:avLst/>
              <a:gdLst>
                <a:gd name="T0" fmla="*/ 0 w 388"/>
                <a:gd name="T1" fmla="*/ 26 h 240"/>
                <a:gd name="T2" fmla="*/ 381 w 388"/>
                <a:gd name="T3" fmla="*/ 240 h 240"/>
                <a:gd name="T4" fmla="*/ 388 w 388"/>
                <a:gd name="T5" fmla="*/ 215 h 240"/>
                <a:gd name="T6" fmla="*/ 7 w 388"/>
                <a:gd name="T7" fmla="*/ 0 h 240"/>
                <a:gd name="T8" fmla="*/ 0 w 388"/>
                <a:gd name="T9" fmla="*/ 2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8" h="240">
                  <a:moveTo>
                    <a:pt x="0" y="26"/>
                  </a:moveTo>
                  <a:lnTo>
                    <a:pt x="381" y="240"/>
                  </a:lnTo>
                  <a:lnTo>
                    <a:pt x="388" y="215"/>
                  </a:lnTo>
                  <a:lnTo>
                    <a:pt x="7" y="0"/>
                  </a:lnTo>
                  <a:lnTo>
                    <a:pt x="0" y="2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79" name="Freeform 791"/>
            <p:cNvSpPr/>
            <p:nvPr>
              <p:custDataLst>
                <p:tags r:id="rId29"/>
              </p:custDataLst>
            </p:nvPr>
          </p:nvSpPr>
          <p:spPr bwMode="auto">
            <a:xfrm>
              <a:off x="5991851" y="2494991"/>
              <a:ext cx="3139238" cy="3503354"/>
            </a:xfrm>
            <a:custGeom>
              <a:avLst/>
              <a:gdLst>
                <a:gd name="T0" fmla="*/ 1771 w 2164"/>
                <a:gd name="T1" fmla="*/ 2415 h 2415"/>
                <a:gd name="T2" fmla="*/ 0 w 2164"/>
                <a:gd name="T3" fmla="*/ 1418 h 2415"/>
                <a:gd name="T4" fmla="*/ 393 w 2164"/>
                <a:gd name="T5" fmla="*/ 0 h 2415"/>
                <a:gd name="T6" fmla="*/ 2164 w 2164"/>
                <a:gd name="T7" fmla="*/ 997 h 2415"/>
                <a:gd name="T8" fmla="*/ 1771 w 2164"/>
                <a:gd name="T9" fmla="*/ 2415 h 2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4" h="2415">
                  <a:moveTo>
                    <a:pt x="1771" y="2415"/>
                  </a:moveTo>
                  <a:lnTo>
                    <a:pt x="0" y="1418"/>
                  </a:lnTo>
                  <a:lnTo>
                    <a:pt x="393" y="0"/>
                  </a:lnTo>
                  <a:lnTo>
                    <a:pt x="2164" y="997"/>
                  </a:lnTo>
                  <a:lnTo>
                    <a:pt x="1771" y="241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80" name="Freeform 792"/>
            <p:cNvSpPr/>
            <p:nvPr>
              <p:custDataLst>
                <p:tags r:id="rId30"/>
              </p:custDataLst>
            </p:nvPr>
          </p:nvSpPr>
          <p:spPr bwMode="auto">
            <a:xfrm>
              <a:off x="5991851" y="2494991"/>
              <a:ext cx="3139238" cy="3503354"/>
            </a:xfrm>
            <a:custGeom>
              <a:avLst/>
              <a:gdLst>
                <a:gd name="T0" fmla="*/ 1771 w 2164"/>
                <a:gd name="T1" fmla="*/ 2415 h 2415"/>
                <a:gd name="T2" fmla="*/ 0 w 2164"/>
                <a:gd name="T3" fmla="*/ 1418 h 2415"/>
                <a:gd name="T4" fmla="*/ 393 w 2164"/>
                <a:gd name="T5" fmla="*/ 0 h 2415"/>
                <a:gd name="T6" fmla="*/ 2164 w 2164"/>
                <a:gd name="T7" fmla="*/ 997 h 2415"/>
                <a:gd name="T8" fmla="*/ 1771 w 2164"/>
                <a:gd name="T9" fmla="*/ 2415 h 2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4" h="2415">
                  <a:moveTo>
                    <a:pt x="1771" y="2415"/>
                  </a:moveTo>
                  <a:lnTo>
                    <a:pt x="0" y="1418"/>
                  </a:lnTo>
                  <a:lnTo>
                    <a:pt x="393" y="0"/>
                  </a:lnTo>
                  <a:lnTo>
                    <a:pt x="2164" y="997"/>
                  </a:lnTo>
                  <a:lnTo>
                    <a:pt x="1771" y="241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81" name="Freeform 793"/>
            <p:cNvSpPr/>
            <p:nvPr>
              <p:custDataLst>
                <p:tags r:id="rId31"/>
              </p:custDataLst>
            </p:nvPr>
          </p:nvSpPr>
          <p:spPr bwMode="auto">
            <a:xfrm>
              <a:off x="5991851" y="2731449"/>
              <a:ext cx="3073958" cy="3266897"/>
            </a:xfrm>
            <a:custGeom>
              <a:avLst/>
              <a:gdLst>
                <a:gd name="T0" fmla="*/ 0 w 2119"/>
                <a:gd name="T1" fmla="*/ 1255 h 2252"/>
                <a:gd name="T2" fmla="*/ 1771 w 2119"/>
                <a:gd name="T3" fmla="*/ 2252 h 2252"/>
                <a:gd name="T4" fmla="*/ 2119 w 2119"/>
                <a:gd name="T5" fmla="*/ 996 h 2252"/>
                <a:gd name="T6" fmla="*/ 349 w 2119"/>
                <a:gd name="T7" fmla="*/ 0 h 2252"/>
                <a:gd name="T8" fmla="*/ 0 w 2119"/>
                <a:gd name="T9" fmla="*/ 1255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9" h="2252">
                  <a:moveTo>
                    <a:pt x="0" y="1255"/>
                  </a:moveTo>
                  <a:lnTo>
                    <a:pt x="1771" y="2252"/>
                  </a:lnTo>
                  <a:lnTo>
                    <a:pt x="2119" y="996"/>
                  </a:lnTo>
                  <a:lnTo>
                    <a:pt x="349" y="0"/>
                  </a:lnTo>
                  <a:lnTo>
                    <a:pt x="0" y="1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82" name="Freeform 794"/>
            <p:cNvSpPr/>
            <p:nvPr>
              <p:custDataLst>
                <p:tags r:id="rId32"/>
              </p:custDataLst>
            </p:nvPr>
          </p:nvSpPr>
          <p:spPr bwMode="auto">
            <a:xfrm>
              <a:off x="5991851" y="2731449"/>
              <a:ext cx="3073958" cy="3266897"/>
            </a:xfrm>
            <a:custGeom>
              <a:avLst/>
              <a:gdLst>
                <a:gd name="T0" fmla="*/ 0 w 2119"/>
                <a:gd name="T1" fmla="*/ 1255 h 2252"/>
                <a:gd name="T2" fmla="*/ 1771 w 2119"/>
                <a:gd name="T3" fmla="*/ 2252 h 2252"/>
                <a:gd name="T4" fmla="*/ 2119 w 2119"/>
                <a:gd name="T5" fmla="*/ 996 h 2252"/>
                <a:gd name="T6" fmla="*/ 349 w 2119"/>
                <a:gd name="T7" fmla="*/ 0 h 2252"/>
                <a:gd name="T8" fmla="*/ 0 w 2119"/>
                <a:gd name="T9" fmla="*/ 1255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9" h="2252">
                  <a:moveTo>
                    <a:pt x="0" y="1255"/>
                  </a:moveTo>
                  <a:lnTo>
                    <a:pt x="1771" y="2252"/>
                  </a:lnTo>
                  <a:lnTo>
                    <a:pt x="2119" y="996"/>
                  </a:lnTo>
                  <a:lnTo>
                    <a:pt x="349" y="0"/>
                  </a:lnTo>
                  <a:lnTo>
                    <a:pt x="0" y="125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83" name="Freeform 795"/>
            <p:cNvSpPr/>
            <p:nvPr>
              <p:custDataLst>
                <p:tags r:id="rId33"/>
              </p:custDataLst>
            </p:nvPr>
          </p:nvSpPr>
          <p:spPr bwMode="auto">
            <a:xfrm>
              <a:off x="6142720" y="3757069"/>
              <a:ext cx="2358781" cy="2160039"/>
            </a:xfrm>
            <a:custGeom>
              <a:avLst/>
              <a:gdLst>
                <a:gd name="T0" fmla="*/ 189 w 1626"/>
                <a:gd name="T1" fmla="*/ 0 h 1489"/>
                <a:gd name="T2" fmla="*/ 0 w 1626"/>
                <a:gd name="T3" fmla="*/ 681 h 1489"/>
                <a:gd name="T4" fmla="*/ 1438 w 1626"/>
                <a:gd name="T5" fmla="*/ 1489 h 1489"/>
                <a:gd name="T6" fmla="*/ 1626 w 1626"/>
                <a:gd name="T7" fmla="*/ 808 h 1489"/>
                <a:gd name="T8" fmla="*/ 189 w 1626"/>
                <a:gd name="T9" fmla="*/ 0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6" h="1489">
                  <a:moveTo>
                    <a:pt x="189" y="0"/>
                  </a:moveTo>
                  <a:lnTo>
                    <a:pt x="0" y="681"/>
                  </a:lnTo>
                  <a:lnTo>
                    <a:pt x="1438" y="1489"/>
                  </a:lnTo>
                  <a:lnTo>
                    <a:pt x="1626" y="808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84" name="Freeform 796"/>
            <p:cNvSpPr/>
            <p:nvPr>
              <p:custDataLst>
                <p:tags r:id="rId34"/>
              </p:custDataLst>
            </p:nvPr>
          </p:nvSpPr>
          <p:spPr bwMode="auto">
            <a:xfrm>
              <a:off x="6142720" y="3757069"/>
              <a:ext cx="2358781" cy="2160039"/>
            </a:xfrm>
            <a:custGeom>
              <a:avLst/>
              <a:gdLst>
                <a:gd name="T0" fmla="*/ 189 w 1626"/>
                <a:gd name="T1" fmla="*/ 0 h 1489"/>
                <a:gd name="T2" fmla="*/ 0 w 1626"/>
                <a:gd name="T3" fmla="*/ 681 h 1489"/>
                <a:gd name="T4" fmla="*/ 1438 w 1626"/>
                <a:gd name="T5" fmla="*/ 1489 h 1489"/>
                <a:gd name="T6" fmla="*/ 1626 w 1626"/>
                <a:gd name="T7" fmla="*/ 808 h 1489"/>
                <a:gd name="T8" fmla="*/ 189 w 1626"/>
                <a:gd name="T9" fmla="*/ 0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6" h="1489">
                  <a:moveTo>
                    <a:pt x="189" y="0"/>
                  </a:moveTo>
                  <a:lnTo>
                    <a:pt x="0" y="681"/>
                  </a:lnTo>
                  <a:lnTo>
                    <a:pt x="1438" y="1489"/>
                  </a:lnTo>
                  <a:lnTo>
                    <a:pt x="1626" y="808"/>
                  </a:lnTo>
                  <a:lnTo>
                    <a:pt x="18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85" name="Freeform 797"/>
            <p:cNvSpPr/>
            <p:nvPr>
              <p:custDataLst>
                <p:tags r:id="rId35"/>
              </p:custDataLst>
            </p:nvPr>
          </p:nvSpPr>
          <p:spPr bwMode="auto">
            <a:xfrm>
              <a:off x="6428501" y="3993527"/>
              <a:ext cx="720980" cy="491775"/>
            </a:xfrm>
            <a:custGeom>
              <a:avLst/>
              <a:gdLst>
                <a:gd name="T0" fmla="*/ 19 w 497"/>
                <a:gd name="T1" fmla="*/ 0 h 339"/>
                <a:gd name="T2" fmla="*/ 0 w 497"/>
                <a:gd name="T3" fmla="*/ 69 h 339"/>
                <a:gd name="T4" fmla="*/ 478 w 497"/>
                <a:gd name="T5" fmla="*/ 339 h 339"/>
                <a:gd name="T6" fmla="*/ 497 w 497"/>
                <a:gd name="T7" fmla="*/ 268 h 339"/>
                <a:gd name="T8" fmla="*/ 19 w 497"/>
                <a:gd name="T9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39">
                  <a:moveTo>
                    <a:pt x="19" y="0"/>
                  </a:moveTo>
                  <a:lnTo>
                    <a:pt x="0" y="69"/>
                  </a:lnTo>
                  <a:lnTo>
                    <a:pt x="478" y="339"/>
                  </a:lnTo>
                  <a:lnTo>
                    <a:pt x="497" y="26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D6F2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86" name="Freeform 798"/>
            <p:cNvSpPr/>
            <p:nvPr>
              <p:custDataLst>
                <p:tags r:id="rId36"/>
              </p:custDataLst>
            </p:nvPr>
          </p:nvSpPr>
          <p:spPr bwMode="auto">
            <a:xfrm>
              <a:off x="6428501" y="3993527"/>
              <a:ext cx="720980" cy="491775"/>
            </a:xfrm>
            <a:custGeom>
              <a:avLst/>
              <a:gdLst>
                <a:gd name="T0" fmla="*/ 19 w 497"/>
                <a:gd name="T1" fmla="*/ 0 h 339"/>
                <a:gd name="T2" fmla="*/ 0 w 497"/>
                <a:gd name="T3" fmla="*/ 69 h 339"/>
                <a:gd name="T4" fmla="*/ 478 w 497"/>
                <a:gd name="T5" fmla="*/ 339 h 339"/>
                <a:gd name="T6" fmla="*/ 497 w 497"/>
                <a:gd name="T7" fmla="*/ 268 h 339"/>
                <a:gd name="T8" fmla="*/ 19 w 497"/>
                <a:gd name="T9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39">
                  <a:moveTo>
                    <a:pt x="19" y="0"/>
                  </a:moveTo>
                  <a:lnTo>
                    <a:pt x="0" y="69"/>
                  </a:lnTo>
                  <a:lnTo>
                    <a:pt x="478" y="339"/>
                  </a:lnTo>
                  <a:lnTo>
                    <a:pt x="497" y="268"/>
                  </a:lnTo>
                  <a:lnTo>
                    <a:pt x="19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87" name="Freeform 799"/>
            <p:cNvSpPr/>
            <p:nvPr>
              <p:custDataLst>
                <p:tags r:id="rId37"/>
              </p:custDataLst>
            </p:nvPr>
          </p:nvSpPr>
          <p:spPr bwMode="auto">
            <a:xfrm>
              <a:off x="7191550" y="4428726"/>
              <a:ext cx="720980" cy="491775"/>
            </a:xfrm>
            <a:custGeom>
              <a:avLst/>
              <a:gdLst>
                <a:gd name="T0" fmla="*/ 19 w 497"/>
                <a:gd name="T1" fmla="*/ 0 h 339"/>
                <a:gd name="T2" fmla="*/ 0 w 497"/>
                <a:gd name="T3" fmla="*/ 70 h 339"/>
                <a:gd name="T4" fmla="*/ 478 w 497"/>
                <a:gd name="T5" fmla="*/ 339 h 339"/>
                <a:gd name="T6" fmla="*/ 497 w 497"/>
                <a:gd name="T7" fmla="*/ 269 h 339"/>
                <a:gd name="T8" fmla="*/ 19 w 497"/>
                <a:gd name="T9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39">
                  <a:moveTo>
                    <a:pt x="19" y="0"/>
                  </a:moveTo>
                  <a:lnTo>
                    <a:pt x="0" y="70"/>
                  </a:lnTo>
                  <a:lnTo>
                    <a:pt x="478" y="339"/>
                  </a:lnTo>
                  <a:lnTo>
                    <a:pt x="497" y="269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D6F2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88" name="Freeform 800"/>
            <p:cNvSpPr/>
            <p:nvPr>
              <p:custDataLst>
                <p:tags r:id="rId38"/>
              </p:custDataLst>
            </p:nvPr>
          </p:nvSpPr>
          <p:spPr bwMode="auto">
            <a:xfrm>
              <a:off x="7191550" y="4428726"/>
              <a:ext cx="720980" cy="491775"/>
            </a:xfrm>
            <a:custGeom>
              <a:avLst/>
              <a:gdLst>
                <a:gd name="T0" fmla="*/ 19 w 497"/>
                <a:gd name="T1" fmla="*/ 0 h 339"/>
                <a:gd name="T2" fmla="*/ 0 w 497"/>
                <a:gd name="T3" fmla="*/ 70 h 339"/>
                <a:gd name="T4" fmla="*/ 478 w 497"/>
                <a:gd name="T5" fmla="*/ 339 h 339"/>
                <a:gd name="T6" fmla="*/ 497 w 497"/>
                <a:gd name="T7" fmla="*/ 269 h 339"/>
                <a:gd name="T8" fmla="*/ 19 w 497"/>
                <a:gd name="T9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39">
                  <a:moveTo>
                    <a:pt x="19" y="0"/>
                  </a:moveTo>
                  <a:lnTo>
                    <a:pt x="0" y="70"/>
                  </a:lnTo>
                  <a:lnTo>
                    <a:pt x="478" y="339"/>
                  </a:lnTo>
                  <a:lnTo>
                    <a:pt x="497" y="269"/>
                  </a:lnTo>
                  <a:lnTo>
                    <a:pt x="19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89" name="Freeform 801"/>
            <p:cNvSpPr/>
            <p:nvPr>
              <p:custDataLst>
                <p:tags r:id="rId39"/>
              </p:custDataLst>
            </p:nvPr>
          </p:nvSpPr>
          <p:spPr bwMode="auto">
            <a:xfrm>
              <a:off x="7982163" y="4872630"/>
              <a:ext cx="319146" cy="262570"/>
            </a:xfrm>
            <a:custGeom>
              <a:avLst/>
              <a:gdLst>
                <a:gd name="T0" fmla="*/ 19 w 220"/>
                <a:gd name="T1" fmla="*/ 0 h 181"/>
                <a:gd name="T2" fmla="*/ 0 w 220"/>
                <a:gd name="T3" fmla="*/ 69 h 181"/>
                <a:gd name="T4" fmla="*/ 201 w 220"/>
                <a:gd name="T5" fmla="*/ 181 h 181"/>
                <a:gd name="T6" fmla="*/ 220 w 220"/>
                <a:gd name="T7" fmla="*/ 111 h 181"/>
                <a:gd name="T8" fmla="*/ 19 w 220"/>
                <a:gd name="T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181">
                  <a:moveTo>
                    <a:pt x="19" y="0"/>
                  </a:moveTo>
                  <a:lnTo>
                    <a:pt x="0" y="69"/>
                  </a:lnTo>
                  <a:lnTo>
                    <a:pt x="201" y="181"/>
                  </a:lnTo>
                  <a:lnTo>
                    <a:pt x="220" y="111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D6F2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90" name="Freeform 802"/>
            <p:cNvSpPr/>
            <p:nvPr>
              <p:custDataLst>
                <p:tags r:id="rId40"/>
              </p:custDataLst>
            </p:nvPr>
          </p:nvSpPr>
          <p:spPr bwMode="auto">
            <a:xfrm>
              <a:off x="7982163" y="4872630"/>
              <a:ext cx="319146" cy="262570"/>
            </a:xfrm>
            <a:custGeom>
              <a:avLst/>
              <a:gdLst>
                <a:gd name="T0" fmla="*/ 19 w 220"/>
                <a:gd name="T1" fmla="*/ 0 h 181"/>
                <a:gd name="T2" fmla="*/ 0 w 220"/>
                <a:gd name="T3" fmla="*/ 69 h 181"/>
                <a:gd name="T4" fmla="*/ 201 w 220"/>
                <a:gd name="T5" fmla="*/ 181 h 181"/>
                <a:gd name="T6" fmla="*/ 220 w 220"/>
                <a:gd name="T7" fmla="*/ 111 h 181"/>
                <a:gd name="T8" fmla="*/ 19 w 220"/>
                <a:gd name="T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181">
                  <a:moveTo>
                    <a:pt x="19" y="0"/>
                  </a:moveTo>
                  <a:lnTo>
                    <a:pt x="0" y="69"/>
                  </a:lnTo>
                  <a:lnTo>
                    <a:pt x="201" y="181"/>
                  </a:lnTo>
                  <a:lnTo>
                    <a:pt x="220" y="111"/>
                  </a:lnTo>
                  <a:lnTo>
                    <a:pt x="19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91" name="Freeform 803"/>
            <p:cNvSpPr/>
            <p:nvPr>
              <p:custDataLst>
                <p:tags r:id="rId41"/>
              </p:custDataLst>
            </p:nvPr>
          </p:nvSpPr>
          <p:spPr bwMode="auto">
            <a:xfrm>
              <a:off x="7829843" y="5434037"/>
              <a:ext cx="319146" cy="262570"/>
            </a:xfrm>
            <a:custGeom>
              <a:avLst/>
              <a:gdLst>
                <a:gd name="T0" fmla="*/ 19 w 220"/>
                <a:gd name="T1" fmla="*/ 0 h 181"/>
                <a:gd name="T2" fmla="*/ 0 w 220"/>
                <a:gd name="T3" fmla="*/ 69 h 181"/>
                <a:gd name="T4" fmla="*/ 201 w 220"/>
                <a:gd name="T5" fmla="*/ 181 h 181"/>
                <a:gd name="T6" fmla="*/ 220 w 220"/>
                <a:gd name="T7" fmla="*/ 111 h 181"/>
                <a:gd name="T8" fmla="*/ 19 w 220"/>
                <a:gd name="T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181">
                  <a:moveTo>
                    <a:pt x="19" y="0"/>
                  </a:moveTo>
                  <a:lnTo>
                    <a:pt x="0" y="69"/>
                  </a:lnTo>
                  <a:lnTo>
                    <a:pt x="201" y="181"/>
                  </a:lnTo>
                  <a:lnTo>
                    <a:pt x="220" y="111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D6F2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92" name="Freeform 804"/>
            <p:cNvSpPr/>
            <p:nvPr>
              <p:custDataLst>
                <p:tags r:id="rId42"/>
              </p:custDataLst>
            </p:nvPr>
          </p:nvSpPr>
          <p:spPr bwMode="auto">
            <a:xfrm>
              <a:off x="7829843" y="5434037"/>
              <a:ext cx="319146" cy="262570"/>
            </a:xfrm>
            <a:custGeom>
              <a:avLst/>
              <a:gdLst>
                <a:gd name="T0" fmla="*/ 19 w 220"/>
                <a:gd name="T1" fmla="*/ 0 h 181"/>
                <a:gd name="T2" fmla="*/ 0 w 220"/>
                <a:gd name="T3" fmla="*/ 69 h 181"/>
                <a:gd name="T4" fmla="*/ 201 w 220"/>
                <a:gd name="T5" fmla="*/ 181 h 181"/>
                <a:gd name="T6" fmla="*/ 220 w 220"/>
                <a:gd name="T7" fmla="*/ 111 h 181"/>
                <a:gd name="T8" fmla="*/ 19 w 220"/>
                <a:gd name="T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181">
                  <a:moveTo>
                    <a:pt x="19" y="0"/>
                  </a:moveTo>
                  <a:lnTo>
                    <a:pt x="0" y="69"/>
                  </a:lnTo>
                  <a:lnTo>
                    <a:pt x="201" y="181"/>
                  </a:lnTo>
                  <a:lnTo>
                    <a:pt x="220" y="111"/>
                  </a:lnTo>
                  <a:lnTo>
                    <a:pt x="19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93" name="Freeform 805"/>
            <p:cNvSpPr/>
            <p:nvPr>
              <p:custDataLst>
                <p:tags r:id="rId43"/>
              </p:custDataLst>
            </p:nvPr>
          </p:nvSpPr>
          <p:spPr bwMode="auto">
            <a:xfrm>
              <a:off x="6380629" y="4214028"/>
              <a:ext cx="1441961" cy="893609"/>
            </a:xfrm>
            <a:custGeom>
              <a:avLst/>
              <a:gdLst>
                <a:gd name="T0" fmla="*/ 19 w 994"/>
                <a:gd name="T1" fmla="*/ 0 h 616"/>
                <a:gd name="T2" fmla="*/ 0 w 994"/>
                <a:gd name="T3" fmla="*/ 70 h 616"/>
                <a:gd name="T4" fmla="*/ 975 w 994"/>
                <a:gd name="T5" fmla="*/ 616 h 616"/>
                <a:gd name="T6" fmla="*/ 994 w 994"/>
                <a:gd name="T7" fmla="*/ 546 h 616"/>
                <a:gd name="T8" fmla="*/ 19 w 994"/>
                <a:gd name="T9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4" h="616">
                  <a:moveTo>
                    <a:pt x="19" y="0"/>
                  </a:moveTo>
                  <a:lnTo>
                    <a:pt x="0" y="70"/>
                  </a:lnTo>
                  <a:lnTo>
                    <a:pt x="975" y="616"/>
                  </a:lnTo>
                  <a:lnTo>
                    <a:pt x="994" y="54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D6F2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94" name="Freeform 806"/>
            <p:cNvSpPr/>
            <p:nvPr>
              <p:custDataLst>
                <p:tags r:id="rId44"/>
              </p:custDataLst>
            </p:nvPr>
          </p:nvSpPr>
          <p:spPr bwMode="auto">
            <a:xfrm>
              <a:off x="6380629" y="4214028"/>
              <a:ext cx="1441961" cy="893609"/>
            </a:xfrm>
            <a:custGeom>
              <a:avLst/>
              <a:gdLst>
                <a:gd name="T0" fmla="*/ 19 w 994"/>
                <a:gd name="T1" fmla="*/ 0 h 616"/>
                <a:gd name="T2" fmla="*/ 0 w 994"/>
                <a:gd name="T3" fmla="*/ 70 h 616"/>
                <a:gd name="T4" fmla="*/ 975 w 994"/>
                <a:gd name="T5" fmla="*/ 616 h 616"/>
                <a:gd name="T6" fmla="*/ 994 w 994"/>
                <a:gd name="T7" fmla="*/ 546 h 616"/>
                <a:gd name="T8" fmla="*/ 19 w 994"/>
                <a:gd name="T9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4" h="616">
                  <a:moveTo>
                    <a:pt x="19" y="0"/>
                  </a:moveTo>
                  <a:lnTo>
                    <a:pt x="0" y="70"/>
                  </a:lnTo>
                  <a:lnTo>
                    <a:pt x="975" y="616"/>
                  </a:lnTo>
                  <a:lnTo>
                    <a:pt x="994" y="546"/>
                  </a:lnTo>
                  <a:lnTo>
                    <a:pt x="19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95" name="Freeform 807"/>
            <p:cNvSpPr/>
            <p:nvPr>
              <p:custDataLst>
                <p:tags r:id="rId45"/>
              </p:custDataLst>
            </p:nvPr>
          </p:nvSpPr>
          <p:spPr bwMode="auto">
            <a:xfrm>
              <a:off x="6318250" y="4395362"/>
              <a:ext cx="998057" cy="649898"/>
            </a:xfrm>
            <a:custGeom>
              <a:avLst/>
              <a:gdLst>
                <a:gd name="T0" fmla="*/ 19 w 688"/>
                <a:gd name="T1" fmla="*/ 0 h 448"/>
                <a:gd name="T2" fmla="*/ 0 w 688"/>
                <a:gd name="T3" fmla="*/ 69 h 448"/>
                <a:gd name="T4" fmla="*/ 669 w 688"/>
                <a:gd name="T5" fmla="*/ 448 h 448"/>
                <a:gd name="T6" fmla="*/ 688 w 688"/>
                <a:gd name="T7" fmla="*/ 378 h 448"/>
                <a:gd name="T8" fmla="*/ 19 w 688"/>
                <a:gd name="T9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8" h="448">
                  <a:moveTo>
                    <a:pt x="19" y="0"/>
                  </a:moveTo>
                  <a:lnTo>
                    <a:pt x="0" y="69"/>
                  </a:lnTo>
                  <a:lnTo>
                    <a:pt x="669" y="448"/>
                  </a:lnTo>
                  <a:lnTo>
                    <a:pt x="688" y="37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D6F2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96" name="Freeform 808"/>
            <p:cNvSpPr/>
            <p:nvPr>
              <p:custDataLst>
                <p:tags r:id="rId46"/>
              </p:custDataLst>
            </p:nvPr>
          </p:nvSpPr>
          <p:spPr bwMode="auto">
            <a:xfrm>
              <a:off x="6318250" y="4395362"/>
              <a:ext cx="998057" cy="649898"/>
            </a:xfrm>
            <a:custGeom>
              <a:avLst/>
              <a:gdLst>
                <a:gd name="T0" fmla="*/ 19 w 688"/>
                <a:gd name="T1" fmla="*/ 0 h 448"/>
                <a:gd name="T2" fmla="*/ 0 w 688"/>
                <a:gd name="T3" fmla="*/ 69 h 448"/>
                <a:gd name="T4" fmla="*/ 669 w 688"/>
                <a:gd name="T5" fmla="*/ 448 h 448"/>
                <a:gd name="T6" fmla="*/ 688 w 688"/>
                <a:gd name="T7" fmla="*/ 378 h 448"/>
                <a:gd name="T8" fmla="*/ 19 w 688"/>
                <a:gd name="T9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8" h="448">
                  <a:moveTo>
                    <a:pt x="19" y="0"/>
                  </a:moveTo>
                  <a:lnTo>
                    <a:pt x="0" y="69"/>
                  </a:lnTo>
                  <a:lnTo>
                    <a:pt x="669" y="448"/>
                  </a:lnTo>
                  <a:lnTo>
                    <a:pt x="688" y="378"/>
                  </a:lnTo>
                  <a:lnTo>
                    <a:pt x="19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97" name="Freeform 809"/>
            <p:cNvSpPr/>
            <p:nvPr>
              <p:custDataLst>
                <p:tags r:id="rId47"/>
              </p:custDataLst>
            </p:nvPr>
          </p:nvSpPr>
          <p:spPr bwMode="auto">
            <a:xfrm>
              <a:off x="6268927" y="4581047"/>
              <a:ext cx="541097" cy="388778"/>
            </a:xfrm>
            <a:custGeom>
              <a:avLst/>
              <a:gdLst>
                <a:gd name="T0" fmla="*/ 19 w 373"/>
                <a:gd name="T1" fmla="*/ 0 h 268"/>
                <a:gd name="T2" fmla="*/ 0 w 373"/>
                <a:gd name="T3" fmla="*/ 70 h 268"/>
                <a:gd name="T4" fmla="*/ 354 w 373"/>
                <a:gd name="T5" fmla="*/ 268 h 268"/>
                <a:gd name="T6" fmla="*/ 373 w 373"/>
                <a:gd name="T7" fmla="*/ 197 h 268"/>
                <a:gd name="T8" fmla="*/ 19 w 373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3" h="268">
                  <a:moveTo>
                    <a:pt x="19" y="0"/>
                  </a:moveTo>
                  <a:lnTo>
                    <a:pt x="0" y="70"/>
                  </a:lnTo>
                  <a:lnTo>
                    <a:pt x="354" y="268"/>
                  </a:lnTo>
                  <a:lnTo>
                    <a:pt x="373" y="19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D6F2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98" name="Freeform 810"/>
            <p:cNvSpPr/>
            <p:nvPr>
              <p:custDataLst>
                <p:tags r:id="rId48"/>
              </p:custDataLst>
            </p:nvPr>
          </p:nvSpPr>
          <p:spPr bwMode="auto">
            <a:xfrm>
              <a:off x="6268927" y="4581047"/>
              <a:ext cx="541097" cy="388778"/>
            </a:xfrm>
            <a:custGeom>
              <a:avLst/>
              <a:gdLst>
                <a:gd name="T0" fmla="*/ 19 w 373"/>
                <a:gd name="T1" fmla="*/ 0 h 268"/>
                <a:gd name="T2" fmla="*/ 0 w 373"/>
                <a:gd name="T3" fmla="*/ 70 h 268"/>
                <a:gd name="T4" fmla="*/ 354 w 373"/>
                <a:gd name="T5" fmla="*/ 268 h 268"/>
                <a:gd name="T6" fmla="*/ 373 w 373"/>
                <a:gd name="T7" fmla="*/ 197 h 268"/>
                <a:gd name="T8" fmla="*/ 19 w 373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3" h="268">
                  <a:moveTo>
                    <a:pt x="19" y="0"/>
                  </a:moveTo>
                  <a:lnTo>
                    <a:pt x="0" y="70"/>
                  </a:lnTo>
                  <a:lnTo>
                    <a:pt x="354" y="268"/>
                  </a:lnTo>
                  <a:lnTo>
                    <a:pt x="373" y="197"/>
                  </a:lnTo>
                  <a:lnTo>
                    <a:pt x="19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99" name="Freeform 811"/>
            <p:cNvSpPr/>
            <p:nvPr>
              <p:custDataLst>
                <p:tags r:id="rId49"/>
              </p:custDataLst>
            </p:nvPr>
          </p:nvSpPr>
          <p:spPr bwMode="auto">
            <a:xfrm>
              <a:off x="6447360" y="3076707"/>
              <a:ext cx="1560915" cy="1321555"/>
            </a:xfrm>
            <a:custGeom>
              <a:avLst/>
              <a:gdLst>
                <a:gd name="T0" fmla="*/ 1076 w 1076"/>
                <a:gd name="T1" fmla="*/ 549 h 911"/>
                <a:gd name="T2" fmla="*/ 101 w 1076"/>
                <a:gd name="T3" fmla="*/ 0 h 911"/>
                <a:gd name="T4" fmla="*/ 0 w 1076"/>
                <a:gd name="T5" fmla="*/ 362 h 911"/>
                <a:gd name="T6" fmla="*/ 976 w 1076"/>
                <a:gd name="T7" fmla="*/ 911 h 911"/>
                <a:gd name="T8" fmla="*/ 1076 w 1076"/>
                <a:gd name="T9" fmla="*/ 549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6" h="911">
                  <a:moveTo>
                    <a:pt x="1076" y="549"/>
                  </a:moveTo>
                  <a:lnTo>
                    <a:pt x="101" y="0"/>
                  </a:lnTo>
                  <a:lnTo>
                    <a:pt x="0" y="362"/>
                  </a:lnTo>
                  <a:lnTo>
                    <a:pt x="976" y="911"/>
                  </a:lnTo>
                  <a:lnTo>
                    <a:pt x="1076" y="549"/>
                  </a:ln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300" name="Freeform 812"/>
            <p:cNvSpPr/>
            <p:nvPr>
              <p:custDataLst>
                <p:tags r:id="rId50"/>
              </p:custDataLst>
            </p:nvPr>
          </p:nvSpPr>
          <p:spPr bwMode="auto">
            <a:xfrm>
              <a:off x="6447360" y="3076707"/>
              <a:ext cx="1560915" cy="1321555"/>
            </a:xfrm>
            <a:custGeom>
              <a:avLst/>
              <a:gdLst>
                <a:gd name="T0" fmla="*/ 1076 w 1076"/>
                <a:gd name="T1" fmla="*/ 549 h 911"/>
                <a:gd name="T2" fmla="*/ 101 w 1076"/>
                <a:gd name="T3" fmla="*/ 0 h 911"/>
                <a:gd name="T4" fmla="*/ 0 w 1076"/>
                <a:gd name="T5" fmla="*/ 362 h 911"/>
                <a:gd name="T6" fmla="*/ 976 w 1076"/>
                <a:gd name="T7" fmla="*/ 911 h 911"/>
                <a:gd name="T8" fmla="*/ 1076 w 1076"/>
                <a:gd name="T9" fmla="*/ 549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6" h="911">
                  <a:moveTo>
                    <a:pt x="1076" y="549"/>
                  </a:moveTo>
                  <a:lnTo>
                    <a:pt x="101" y="0"/>
                  </a:lnTo>
                  <a:lnTo>
                    <a:pt x="0" y="362"/>
                  </a:lnTo>
                  <a:lnTo>
                    <a:pt x="976" y="911"/>
                  </a:lnTo>
                  <a:lnTo>
                    <a:pt x="1076" y="54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301" name="Freeform 813"/>
            <p:cNvSpPr/>
            <p:nvPr>
              <p:custDataLst>
                <p:tags r:id="rId51"/>
              </p:custDataLst>
            </p:nvPr>
          </p:nvSpPr>
          <p:spPr bwMode="auto">
            <a:xfrm>
              <a:off x="7931389" y="3912290"/>
              <a:ext cx="747092" cy="863145"/>
            </a:xfrm>
            <a:custGeom>
              <a:avLst/>
              <a:gdLst>
                <a:gd name="T0" fmla="*/ 0 w 515"/>
                <a:gd name="T1" fmla="*/ 361 h 595"/>
                <a:gd name="T2" fmla="*/ 415 w 515"/>
                <a:gd name="T3" fmla="*/ 595 h 595"/>
                <a:gd name="T4" fmla="*/ 515 w 515"/>
                <a:gd name="T5" fmla="*/ 232 h 595"/>
                <a:gd name="T6" fmla="*/ 101 w 515"/>
                <a:gd name="T7" fmla="*/ 0 h 595"/>
                <a:gd name="T8" fmla="*/ 0 w 515"/>
                <a:gd name="T9" fmla="*/ 36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5" h="595">
                  <a:moveTo>
                    <a:pt x="0" y="361"/>
                  </a:moveTo>
                  <a:lnTo>
                    <a:pt x="415" y="595"/>
                  </a:lnTo>
                  <a:lnTo>
                    <a:pt x="515" y="232"/>
                  </a:lnTo>
                  <a:lnTo>
                    <a:pt x="101" y="0"/>
                  </a:lnTo>
                  <a:lnTo>
                    <a:pt x="0" y="361"/>
                  </a:ln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302" name="Freeform 814"/>
            <p:cNvSpPr/>
            <p:nvPr>
              <p:custDataLst>
                <p:tags r:id="rId52"/>
              </p:custDataLst>
            </p:nvPr>
          </p:nvSpPr>
          <p:spPr bwMode="auto">
            <a:xfrm>
              <a:off x="7931389" y="3912290"/>
              <a:ext cx="747092" cy="863145"/>
            </a:xfrm>
            <a:custGeom>
              <a:avLst/>
              <a:gdLst>
                <a:gd name="T0" fmla="*/ 0 w 515"/>
                <a:gd name="T1" fmla="*/ 361 h 595"/>
                <a:gd name="T2" fmla="*/ 415 w 515"/>
                <a:gd name="T3" fmla="*/ 595 h 595"/>
                <a:gd name="T4" fmla="*/ 515 w 515"/>
                <a:gd name="T5" fmla="*/ 232 h 595"/>
                <a:gd name="T6" fmla="*/ 101 w 515"/>
                <a:gd name="T7" fmla="*/ 0 h 595"/>
                <a:gd name="T8" fmla="*/ 0 w 515"/>
                <a:gd name="T9" fmla="*/ 36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5" h="595">
                  <a:moveTo>
                    <a:pt x="0" y="361"/>
                  </a:moveTo>
                  <a:lnTo>
                    <a:pt x="415" y="595"/>
                  </a:lnTo>
                  <a:lnTo>
                    <a:pt x="515" y="232"/>
                  </a:lnTo>
                  <a:lnTo>
                    <a:pt x="101" y="0"/>
                  </a:lnTo>
                  <a:lnTo>
                    <a:pt x="0" y="3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303" name="Freeform 815"/>
            <p:cNvSpPr/>
            <p:nvPr>
              <p:custDataLst>
                <p:tags r:id="rId53"/>
              </p:custDataLst>
            </p:nvPr>
          </p:nvSpPr>
          <p:spPr bwMode="auto">
            <a:xfrm>
              <a:off x="8015528" y="4290914"/>
              <a:ext cx="114602" cy="179882"/>
            </a:xfrm>
            <a:custGeom>
              <a:avLst/>
              <a:gdLst>
                <a:gd name="T0" fmla="*/ 25 w 79"/>
                <a:gd name="T1" fmla="*/ 0 h 124"/>
                <a:gd name="T2" fmla="*/ 0 w 79"/>
                <a:gd name="T3" fmla="*/ 94 h 124"/>
                <a:gd name="T4" fmla="*/ 53 w 79"/>
                <a:gd name="T5" fmla="*/ 124 h 124"/>
                <a:gd name="T6" fmla="*/ 79 w 79"/>
                <a:gd name="T7" fmla="*/ 30 h 124"/>
                <a:gd name="T8" fmla="*/ 25 w 79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24">
                  <a:moveTo>
                    <a:pt x="25" y="0"/>
                  </a:moveTo>
                  <a:lnTo>
                    <a:pt x="0" y="94"/>
                  </a:lnTo>
                  <a:lnTo>
                    <a:pt x="53" y="124"/>
                  </a:lnTo>
                  <a:lnTo>
                    <a:pt x="79" y="3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D6F2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304" name="Freeform 816"/>
            <p:cNvSpPr/>
            <p:nvPr>
              <p:custDataLst>
                <p:tags r:id="rId54"/>
              </p:custDataLst>
            </p:nvPr>
          </p:nvSpPr>
          <p:spPr bwMode="auto">
            <a:xfrm>
              <a:off x="8015528" y="4290914"/>
              <a:ext cx="114602" cy="179882"/>
            </a:xfrm>
            <a:custGeom>
              <a:avLst/>
              <a:gdLst>
                <a:gd name="T0" fmla="*/ 25 w 79"/>
                <a:gd name="T1" fmla="*/ 0 h 124"/>
                <a:gd name="T2" fmla="*/ 0 w 79"/>
                <a:gd name="T3" fmla="*/ 94 h 124"/>
                <a:gd name="T4" fmla="*/ 53 w 79"/>
                <a:gd name="T5" fmla="*/ 124 h 124"/>
                <a:gd name="T6" fmla="*/ 79 w 79"/>
                <a:gd name="T7" fmla="*/ 30 h 124"/>
                <a:gd name="T8" fmla="*/ 25 w 79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24">
                  <a:moveTo>
                    <a:pt x="25" y="0"/>
                  </a:moveTo>
                  <a:lnTo>
                    <a:pt x="0" y="94"/>
                  </a:lnTo>
                  <a:lnTo>
                    <a:pt x="53" y="124"/>
                  </a:lnTo>
                  <a:lnTo>
                    <a:pt x="79" y="30"/>
                  </a:lnTo>
                  <a:lnTo>
                    <a:pt x="25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305" name="Freeform 817"/>
            <p:cNvSpPr/>
            <p:nvPr>
              <p:custDataLst>
                <p:tags r:id="rId55"/>
              </p:custDataLst>
            </p:nvPr>
          </p:nvSpPr>
          <p:spPr bwMode="auto">
            <a:xfrm>
              <a:off x="8147539" y="4290914"/>
              <a:ext cx="134911" cy="249514"/>
            </a:xfrm>
            <a:custGeom>
              <a:avLst/>
              <a:gdLst>
                <a:gd name="T0" fmla="*/ 39 w 93"/>
                <a:gd name="T1" fmla="*/ 0 h 172"/>
                <a:gd name="T2" fmla="*/ 0 w 93"/>
                <a:gd name="T3" fmla="*/ 142 h 172"/>
                <a:gd name="T4" fmla="*/ 53 w 93"/>
                <a:gd name="T5" fmla="*/ 172 h 172"/>
                <a:gd name="T6" fmla="*/ 93 w 93"/>
                <a:gd name="T7" fmla="*/ 30 h 172"/>
                <a:gd name="T8" fmla="*/ 39 w 93"/>
                <a:gd name="T9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72">
                  <a:moveTo>
                    <a:pt x="39" y="0"/>
                  </a:moveTo>
                  <a:lnTo>
                    <a:pt x="0" y="142"/>
                  </a:lnTo>
                  <a:lnTo>
                    <a:pt x="53" y="172"/>
                  </a:lnTo>
                  <a:lnTo>
                    <a:pt x="93" y="30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D6F2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306" name="Freeform 818"/>
            <p:cNvSpPr/>
            <p:nvPr>
              <p:custDataLst>
                <p:tags r:id="rId56"/>
              </p:custDataLst>
            </p:nvPr>
          </p:nvSpPr>
          <p:spPr bwMode="auto">
            <a:xfrm>
              <a:off x="8147539" y="4290914"/>
              <a:ext cx="134911" cy="249514"/>
            </a:xfrm>
            <a:custGeom>
              <a:avLst/>
              <a:gdLst>
                <a:gd name="T0" fmla="*/ 39 w 93"/>
                <a:gd name="T1" fmla="*/ 0 h 172"/>
                <a:gd name="T2" fmla="*/ 0 w 93"/>
                <a:gd name="T3" fmla="*/ 142 h 172"/>
                <a:gd name="T4" fmla="*/ 53 w 93"/>
                <a:gd name="T5" fmla="*/ 172 h 172"/>
                <a:gd name="T6" fmla="*/ 93 w 93"/>
                <a:gd name="T7" fmla="*/ 30 h 172"/>
                <a:gd name="T8" fmla="*/ 39 w 93"/>
                <a:gd name="T9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72">
                  <a:moveTo>
                    <a:pt x="39" y="0"/>
                  </a:moveTo>
                  <a:lnTo>
                    <a:pt x="0" y="142"/>
                  </a:lnTo>
                  <a:lnTo>
                    <a:pt x="53" y="172"/>
                  </a:lnTo>
                  <a:lnTo>
                    <a:pt x="93" y="30"/>
                  </a:lnTo>
                  <a:lnTo>
                    <a:pt x="39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307" name="Freeform 819"/>
            <p:cNvSpPr/>
            <p:nvPr>
              <p:custDataLst>
                <p:tags r:id="rId57"/>
              </p:custDataLst>
            </p:nvPr>
          </p:nvSpPr>
          <p:spPr bwMode="auto">
            <a:xfrm>
              <a:off x="8278098" y="4276407"/>
              <a:ext cx="156672" cy="333653"/>
            </a:xfrm>
            <a:custGeom>
              <a:avLst/>
              <a:gdLst>
                <a:gd name="T0" fmla="*/ 54 w 108"/>
                <a:gd name="T1" fmla="*/ 0 h 230"/>
                <a:gd name="T2" fmla="*/ 0 w 108"/>
                <a:gd name="T3" fmla="*/ 200 h 230"/>
                <a:gd name="T4" fmla="*/ 54 w 108"/>
                <a:gd name="T5" fmla="*/ 230 h 230"/>
                <a:gd name="T6" fmla="*/ 108 w 108"/>
                <a:gd name="T7" fmla="*/ 30 h 230"/>
                <a:gd name="T8" fmla="*/ 54 w 108"/>
                <a:gd name="T9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230">
                  <a:moveTo>
                    <a:pt x="54" y="0"/>
                  </a:moveTo>
                  <a:lnTo>
                    <a:pt x="0" y="200"/>
                  </a:lnTo>
                  <a:lnTo>
                    <a:pt x="54" y="230"/>
                  </a:lnTo>
                  <a:lnTo>
                    <a:pt x="108" y="3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D6F2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308" name="Freeform 820"/>
            <p:cNvSpPr/>
            <p:nvPr>
              <p:custDataLst>
                <p:tags r:id="rId58"/>
              </p:custDataLst>
            </p:nvPr>
          </p:nvSpPr>
          <p:spPr bwMode="auto">
            <a:xfrm>
              <a:off x="8278098" y="4276407"/>
              <a:ext cx="156672" cy="333653"/>
            </a:xfrm>
            <a:custGeom>
              <a:avLst/>
              <a:gdLst>
                <a:gd name="T0" fmla="*/ 54 w 108"/>
                <a:gd name="T1" fmla="*/ 0 h 230"/>
                <a:gd name="T2" fmla="*/ 0 w 108"/>
                <a:gd name="T3" fmla="*/ 200 h 230"/>
                <a:gd name="T4" fmla="*/ 54 w 108"/>
                <a:gd name="T5" fmla="*/ 230 h 230"/>
                <a:gd name="T6" fmla="*/ 108 w 108"/>
                <a:gd name="T7" fmla="*/ 30 h 230"/>
                <a:gd name="T8" fmla="*/ 54 w 108"/>
                <a:gd name="T9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230">
                  <a:moveTo>
                    <a:pt x="54" y="0"/>
                  </a:moveTo>
                  <a:lnTo>
                    <a:pt x="0" y="200"/>
                  </a:lnTo>
                  <a:lnTo>
                    <a:pt x="54" y="230"/>
                  </a:lnTo>
                  <a:lnTo>
                    <a:pt x="108" y="30"/>
                  </a:lnTo>
                  <a:lnTo>
                    <a:pt x="54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309" name="Freeform 821"/>
            <p:cNvSpPr/>
            <p:nvPr>
              <p:custDataLst>
                <p:tags r:id="rId59"/>
              </p:custDataLst>
            </p:nvPr>
          </p:nvSpPr>
          <p:spPr bwMode="auto">
            <a:xfrm>
              <a:off x="8410108" y="4235789"/>
              <a:ext cx="191488" cy="442452"/>
            </a:xfrm>
            <a:custGeom>
              <a:avLst/>
              <a:gdLst>
                <a:gd name="T0" fmla="*/ 78 w 132"/>
                <a:gd name="T1" fmla="*/ 0 h 305"/>
                <a:gd name="T2" fmla="*/ 0 w 132"/>
                <a:gd name="T3" fmla="*/ 275 h 305"/>
                <a:gd name="T4" fmla="*/ 54 w 132"/>
                <a:gd name="T5" fmla="*/ 305 h 305"/>
                <a:gd name="T6" fmla="*/ 132 w 132"/>
                <a:gd name="T7" fmla="*/ 30 h 305"/>
                <a:gd name="T8" fmla="*/ 78 w 132"/>
                <a:gd name="T9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305">
                  <a:moveTo>
                    <a:pt x="78" y="0"/>
                  </a:moveTo>
                  <a:lnTo>
                    <a:pt x="0" y="275"/>
                  </a:lnTo>
                  <a:lnTo>
                    <a:pt x="54" y="305"/>
                  </a:lnTo>
                  <a:lnTo>
                    <a:pt x="132" y="3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D6F2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310" name="Freeform 822"/>
            <p:cNvSpPr/>
            <p:nvPr>
              <p:custDataLst>
                <p:tags r:id="rId60"/>
              </p:custDataLst>
            </p:nvPr>
          </p:nvSpPr>
          <p:spPr bwMode="auto">
            <a:xfrm>
              <a:off x="8410108" y="4235789"/>
              <a:ext cx="191488" cy="442452"/>
            </a:xfrm>
            <a:custGeom>
              <a:avLst/>
              <a:gdLst>
                <a:gd name="T0" fmla="*/ 78 w 132"/>
                <a:gd name="T1" fmla="*/ 0 h 305"/>
                <a:gd name="T2" fmla="*/ 0 w 132"/>
                <a:gd name="T3" fmla="*/ 275 h 305"/>
                <a:gd name="T4" fmla="*/ 54 w 132"/>
                <a:gd name="T5" fmla="*/ 305 h 305"/>
                <a:gd name="T6" fmla="*/ 132 w 132"/>
                <a:gd name="T7" fmla="*/ 30 h 305"/>
                <a:gd name="T8" fmla="*/ 78 w 132"/>
                <a:gd name="T9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305">
                  <a:moveTo>
                    <a:pt x="78" y="0"/>
                  </a:moveTo>
                  <a:lnTo>
                    <a:pt x="0" y="275"/>
                  </a:lnTo>
                  <a:lnTo>
                    <a:pt x="54" y="305"/>
                  </a:lnTo>
                  <a:lnTo>
                    <a:pt x="132" y="30"/>
                  </a:lnTo>
                  <a:lnTo>
                    <a:pt x="78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pic>
          <p:nvPicPr>
            <p:cNvPr id="1311" name="Picture 823"/>
            <p:cNvPicPr>
              <a:picLocks noChangeAspect="1" noChangeArrowheads="1"/>
            </p:cNvPicPr>
            <p:nvPr>
              <p:custDataLst>
                <p:tags r:id="rId61"/>
              </p:custDataLst>
            </p:nvPr>
          </p:nvPicPr>
          <p:blipFill>
            <a:blip r:embed="rId62"/>
            <a:srcRect/>
            <a:stretch>
              <a:fillRect/>
            </a:stretch>
          </p:blipFill>
          <p:spPr bwMode="auto">
            <a:xfrm>
              <a:off x="7436713" y="3736760"/>
              <a:ext cx="426495" cy="49322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12" name="Freeform 824"/>
            <p:cNvSpPr/>
            <p:nvPr>
              <p:custDataLst>
                <p:tags r:id="rId63"/>
              </p:custDataLst>
            </p:nvPr>
          </p:nvSpPr>
          <p:spPr bwMode="auto">
            <a:xfrm>
              <a:off x="6672212" y="3287054"/>
              <a:ext cx="113152" cy="132010"/>
            </a:xfrm>
            <a:custGeom>
              <a:avLst/>
              <a:gdLst>
                <a:gd name="T0" fmla="*/ 15 w 78"/>
                <a:gd name="T1" fmla="*/ 0 h 91"/>
                <a:gd name="T2" fmla="*/ 0 w 78"/>
                <a:gd name="T3" fmla="*/ 55 h 91"/>
                <a:gd name="T4" fmla="*/ 63 w 78"/>
                <a:gd name="T5" fmla="*/ 91 h 91"/>
                <a:gd name="T6" fmla="*/ 78 w 78"/>
                <a:gd name="T7" fmla="*/ 36 h 91"/>
                <a:gd name="T8" fmla="*/ 15 w 78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91">
                  <a:moveTo>
                    <a:pt x="15" y="0"/>
                  </a:moveTo>
                  <a:lnTo>
                    <a:pt x="0" y="55"/>
                  </a:lnTo>
                  <a:lnTo>
                    <a:pt x="63" y="91"/>
                  </a:lnTo>
                  <a:lnTo>
                    <a:pt x="78" y="3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D8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313" name="Freeform 825"/>
            <p:cNvSpPr/>
            <p:nvPr>
              <p:custDataLst>
                <p:tags r:id="rId64"/>
              </p:custDataLst>
            </p:nvPr>
          </p:nvSpPr>
          <p:spPr bwMode="auto">
            <a:xfrm>
              <a:off x="6672212" y="3287054"/>
              <a:ext cx="113152" cy="132010"/>
            </a:xfrm>
            <a:custGeom>
              <a:avLst/>
              <a:gdLst>
                <a:gd name="T0" fmla="*/ 15 w 78"/>
                <a:gd name="T1" fmla="*/ 0 h 91"/>
                <a:gd name="T2" fmla="*/ 0 w 78"/>
                <a:gd name="T3" fmla="*/ 55 h 91"/>
                <a:gd name="T4" fmla="*/ 63 w 78"/>
                <a:gd name="T5" fmla="*/ 91 h 91"/>
                <a:gd name="T6" fmla="*/ 78 w 78"/>
                <a:gd name="T7" fmla="*/ 36 h 91"/>
                <a:gd name="T8" fmla="*/ 15 w 78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91">
                  <a:moveTo>
                    <a:pt x="15" y="0"/>
                  </a:moveTo>
                  <a:lnTo>
                    <a:pt x="0" y="55"/>
                  </a:lnTo>
                  <a:lnTo>
                    <a:pt x="63" y="91"/>
                  </a:lnTo>
                  <a:lnTo>
                    <a:pt x="78" y="36"/>
                  </a:lnTo>
                  <a:lnTo>
                    <a:pt x="15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314" name="Freeform 826"/>
            <p:cNvSpPr/>
            <p:nvPr>
              <p:custDataLst>
                <p:tags r:id="rId65"/>
              </p:custDataLst>
            </p:nvPr>
          </p:nvSpPr>
          <p:spPr bwMode="auto">
            <a:xfrm>
              <a:off x="6608383" y="3459683"/>
              <a:ext cx="114602" cy="132010"/>
            </a:xfrm>
            <a:custGeom>
              <a:avLst/>
              <a:gdLst>
                <a:gd name="T0" fmla="*/ 16 w 79"/>
                <a:gd name="T1" fmla="*/ 0 h 91"/>
                <a:gd name="T2" fmla="*/ 0 w 79"/>
                <a:gd name="T3" fmla="*/ 55 h 91"/>
                <a:gd name="T4" fmla="*/ 64 w 79"/>
                <a:gd name="T5" fmla="*/ 91 h 91"/>
                <a:gd name="T6" fmla="*/ 79 w 79"/>
                <a:gd name="T7" fmla="*/ 36 h 91"/>
                <a:gd name="T8" fmla="*/ 16 w 79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91">
                  <a:moveTo>
                    <a:pt x="16" y="0"/>
                  </a:moveTo>
                  <a:lnTo>
                    <a:pt x="0" y="55"/>
                  </a:lnTo>
                  <a:lnTo>
                    <a:pt x="64" y="91"/>
                  </a:lnTo>
                  <a:lnTo>
                    <a:pt x="79" y="3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D8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315" name="Freeform 827"/>
            <p:cNvSpPr/>
            <p:nvPr>
              <p:custDataLst>
                <p:tags r:id="rId66"/>
              </p:custDataLst>
            </p:nvPr>
          </p:nvSpPr>
          <p:spPr bwMode="auto">
            <a:xfrm>
              <a:off x="6608383" y="3459683"/>
              <a:ext cx="114602" cy="132010"/>
            </a:xfrm>
            <a:custGeom>
              <a:avLst/>
              <a:gdLst>
                <a:gd name="T0" fmla="*/ 16 w 79"/>
                <a:gd name="T1" fmla="*/ 0 h 91"/>
                <a:gd name="T2" fmla="*/ 0 w 79"/>
                <a:gd name="T3" fmla="*/ 55 h 91"/>
                <a:gd name="T4" fmla="*/ 64 w 79"/>
                <a:gd name="T5" fmla="*/ 91 h 91"/>
                <a:gd name="T6" fmla="*/ 79 w 79"/>
                <a:gd name="T7" fmla="*/ 36 h 91"/>
                <a:gd name="T8" fmla="*/ 16 w 79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91">
                  <a:moveTo>
                    <a:pt x="16" y="0"/>
                  </a:moveTo>
                  <a:lnTo>
                    <a:pt x="0" y="55"/>
                  </a:lnTo>
                  <a:lnTo>
                    <a:pt x="64" y="91"/>
                  </a:lnTo>
                  <a:lnTo>
                    <a:pt x="79" y="36"/>
                  </a:lnTo>
                  <a:lnTo>
                    <a:pt x="16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316" name="Freeform 828"/>
            <p:cNvSpPr/>
            <p:nvPr>
              <p:custDataLst>
                <p:tags r:id="rId67"/>
              </p:custDataLst>
            </p:nvPr>
          </p:nvSpPr>
          <p:spPr bwMode="auto">
            <a:xfrm>
              <a:off x="6852095" y="3390051"/>
              <a:ext cx="114602" cy="132010"/>
            </a:xfrm>
            <a:custGeom>
              <a:avLst/>
              <a:gdLst>
                <a:gd name="T0" fmla="*/ 15 w 79"/>
                <a:gd name="T1" fmla="*/ 0 h 91"/>
                <a:gd name="T2" fmla="*/ 0 w 79"/>
                <a:gd name="T3" fmla="*/ 55 h 91"/>
                <a:gd name="T4" fmla="*/ 63 w 79"/>
                <a:gd name="T5" fmla="*/ 91 h 91"/>
                <a:gd name="T6" fmla="*/ 79 w 79"/>
                <a:gd name="T7" fmla="*/ 36 h 91"/>
                <a:gd name="T8" fmla="*/ 15 w 79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91">
                  <a:moveTo>
                    <a:pt x="15" y="0"/>
                  </a:moveTo>
                  <a:lnTo>
                    <a:pt x="0" y="55"/>
                  </a:lnTo>
                  <a:lnTo>
                    <a:pt x="63" y="91"/>
                  </a:lnTo>
                  <a:lnTo>
                    <a:pt x="79" y="3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D8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317" name="Freeform 829"/>
            <p:cNvSpPr/>
            <p:nvPr>
              <p:custDataLst>
                <p:tags r:id="rId68"/>
              </p:custDataLst>
            </p:nvPr>
          </p:nvSpPr>
          <p:spPr bwMode="auto">
            <a:xfrm>
              <a:off x="6852095" y="3390051"/>
              <a:ext cx="114602" cy="132010"/>
            </a:xfrm>
            <a:custGeom>
              <a:avLst/>
              <a:gdLst>
                <a:gd name="T0" fmla="*/ 15 w 79"/>
                <a:gd name="T1" fmla="*/ 0 h 91"/>
                <a:gd name="T2" fmla="*/ 0 w 79"/>
                <a:gd name="T3" fmla="*/ 55 h 91"/>
                <a:gd name="T4" fmla="*/ 63 w 79"/>
                <a:gd name="T5" fmla="*/ 91 h 91"/>
                <a:gd name="T6" fmla="*/ 79 w 79"/>
                <a:gd name="T7" fmla="*/ 36 h 91"/>
                <a:gd name="T8" fmla="*/ 15 w 79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91">
                  <a:moveTo>
                    <a:pt x="15" y="0"/>
                  </a:moveTo>
                  <a:lnTo>
                    <a:pt x="0" y="55"/>
                  </a:lnTo>
                  <a:lnTo>
                    <a:pt x="63" y="91"/>
                  </a:lnTo>
                  <a:lnTo>
                    <a:pt x="79" y="36"/>
                  </a:lnTo>
                  <a:lnTo>
                    <a:pt x="15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318" name="Freeform 830"/>
            <p:cNvSpPr/>
            <p:nvPr>
              <p:custDataLst>
                <p:tags r:id="rId69"/>
              </p:custDataLst>
            </p:nvPr>
          </p:nvSpPr>
          <p:spPr bwMode="auto">
            <a:xfrm>
              <a:off x="6802772" y="3564130"/>
              <a:ext cx="114602" cy="130560"/>
            </a:xfrm>
            <a:custGeom>
              <a:avLst/>
              <a:gdLst>
                <a:gd name="T0" fmla="*/ 16 w 79"/>
                <a:gd name="T1" fmla="*/ 0 h 90"/>
                <a:gd name="T2" fmla="*/ 0 w 79"/>
                <a:gd name="T3" fmla="*/ 55 h 90"/>
                <a:gd name="T4" fmla="*/ 64 w 79"/>
                <a:gd name="T5" fmla="*/ 90 h 90"/>
                <a:gd name="T6" fmla="*/ 79 w 79"/>
                <a:gd name="T7" fmla="*/ 36 h 90"/>
                <a:gd name="T8" fmla="*/ 16 w 79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90">
                  <a:moveTo>
                    <a:pt x="16" y="0"/>
                  </a:moveTo>
                  <a:lnTo>
                    <a:pt x="0" y="55"/>
                  </a:lnTo>
                  <a:lnTo>
                    <a:pt x="64" y="90"/>
                  </a:lnTo>
                  <a:lnTo>
                    <a:pt x="79" y="3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D8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319" name="Freeform 831"/>
            <p:cNvSpPr/>
            <p:nvPr>
              <p:custDataLst>
                <p:tags r:id="rId70"/>
              </p:custDataLst>
            </p:nvPr>
          </p:nvSpPr>
          <p:spPr bwMode="auto">
            <a:xfrm>
              <a:off x="6802772" y="3564130"/>
              <a:ext cx="114602" cy="130560"/>
            </a:xfrm>
            <a:custGeom>
              <a:avLst/>
              <a:gdLst>
                <a:gd name="T0" fmla="*/ 16 w 79"/>
                <a:gd name="T1" fmla="*/ 0 h 90"/>
                <a:gd name="T2" fmla="*/ 0 w 79"/>
                <a:gd name="T3" fmla="*/ 55 h 90"/>
                <a:gd name="T4" fmla="*/ 64 w 79"/>
                <a:gd name="T5" fmla="*/ 90 h 90"/>
                <a:gd name="T6" fmla="*/ 79 w 79"/>
                <a:gd name="T7" fmla="*/ 36 h 90"/>
                <a:gd name="T8" fmla="*/ 16 w 79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90">
                  <a:moveTo>
                    <a:pt x="16" y="0"/>
                  </a:moveTo>
                  <a:lnTo>
                    <a:pt x="0" y="55"/>
                  </a:lnTo>
                  <a:lnTo>
                    <a:pt x="64" y="90"/>
                  </a:lnTo>
                  <a:lnTo>
                    <a:pt x="79" y="36"/>
                  </a:lnTo>
                  <a:lnTo>
                    <a:pt x="16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71"/>
            </p:custDataLst>
          </p:nvPr>
        </p:nvSpPr>
        <p:spPr>
          <a:xfrm>
            <a:off x="6086475" y="2472760"/>
            <a:ext cx="5426076" cy="1912479"/>
          </a:xfrm>
        </p:spPr>
        <p:txBody>
          <a:bodyPr bIns="4680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800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7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7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7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组合 127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09199" cy="1130300"/>
            <a:chOff x="0" y="0"/>
            <a:chExt cx="2052638" cy="1918706"/>
          </a:xfrm>
        </p:grpSpPr>
        <p:sp>
          <p:nvSpPr>
            <p:cNvPr id="129" name="Freeform 767"/>
            <p:cNvSpPr/>
            <p:nvPr userDrawn="1">
              <p:custDataLst>
                <p:tags r:id="rId3"/>
              </p:custDataLst>
            </p:nvPr>
          </p:nvSpPr>
          <p:spPr bwMode="auto">
            <a:xfrm>
              <a:off x="0" y="0"/>
              <a:ext cx="2052638" cy="1835150"/>
            </a:xfrm>
            <a:custGeom>
              <a:avLst/>
              <a:gdLst>
                <a:gd name="T0" fmla="*/ 0 w 1293"/>
                <a:gd name="T1" fmla="*/ 794 h 1156"/>
                <a:gd name="T2" fmla="*/ 625 w 1293"/>
                <a:gd name="T3" fmla="*/ 1156 h 1156"/>
                <a:gd name="T4" fmla="*/ 1293 w 1293"/>
                <a:gd name="T5" fmla="*/ 750 h 1156"/>
                <a:gd name="T6" fmla="*/ 0 w 1293"/>
                <a:gd name="T7" fmla="*/ 0 h 1156"/>
                <a:gd name="T8" fmla="*/ 0 w 1293"/>
                <a:gd name="T9" fmla="*/ 794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3" h="1156">
                  <a:moveTo>
                    <a:pt x="0" y="794"/>
                  </a:moveTo>
                  <a:lnTo>
                    <a:pt x="625" y="1156"/>
                  </a:lnTo>
                  <a:lnTo>
                    <a:pt x="1293" y="750"/>
                  </a:lnTo>
                  <a:lnTo>
                    <a:pt x="0" y="0"/>
                  </a:lnTo>
                  <a:lnTo>
                    <a:pt x="0" y="79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  <p:sp>
          <p:nvSpPr>
            <p:cNvPr id="130" name="Freeform 769"/>
            <p:cNvSpPr/>
            <p:nvPr userDrawn="1">
              <p:custDataLst>
                <p:tags r:id="rId4"/>
              </p:custDataLst>
            </p:nvPr>
          </p:nvSpPr>
          <p:spPr bwMode="auto">
            <a:xfrm flipH="1" flipV="1">
              <a:off x="0" y="959856"/>
              <a:ext cx="942975" cy="958850"/>
            </a:xfrm>
            <a:custGeom>
              <a:avLst/>
              <a:gdLst>
                <a:gd name="T0" fmla="*/ 594 w 594"/>
                <a:gd name="T1" fmla="*/ 91 h 604"/>
                <a:gd name="T2" fmla="*/ 435 w 594"/>
                <a:gd name="T3" fmla="*/ 0 h 604"/>
                <a:gd name="T4" fmla="*/ 0 w 594"/>
                <a:gd name="T5" fmla="*/ 262 h 604"/>
                <a:gd name="T6" fmla="*/ 594 w 594"/>
                <a:gd name="T7" fmla="*/ 604 h 604"/>
                <a:gd name="T8" fmla="*/ 594 w 594"/>
                <a:gd name="T9" fmla="*/ 91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4" h="604">
                  <a:moveTo>
                    <a:pt x="594" y="91"/>
                  </a:moveTo>
                  <a:lnTo>
                    <a:pt x="435" y="0"/>
                  </a:lnTo>
                  <a:lnTo>
                    <a:pt x="0" y="262"/>
                  </a:lnTo>
                  <a:lnTo>
                    <a:pt x="594" y="604"/>
                  </a:lnTo>
                  <a:lnTo>
                    <a:pt x="594" y="91"/>
                  </a:ln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</p:grpSp>
      <p:pic>
        <p:nvPicPr>
          <p:cNvPr id="6" name="图片 5" descr="图片1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883900" y="5462270"/>
            <a:ext cx="1322705" cy="13716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gradFill>
          <a:gsLst>
            <a:gs pos="0">
              <a:schemeClr val="accent1"/>
            </a:gs>
            <a:gs pos="47000">
              <a:schemeClr val="accent2"/>
            </a:gs>
            <a:gs pos="100000">
              <a:schemeClr val="accent3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黑体" panose="02010609060101010101" charset="-122"/>
            </a:endParaRPr>
          </a:p>
        </p:txBody>
      </p:sp>
      <p:pic>
        <p:nvPicPr>
          <p:cNvPr id="6" name="图片 5" descr="图片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883900" y="5462270"/>
            <a:ext cx="1322705" cy="13716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  <a:lvl2pPr>
              <a:defRPr baseline="0">
                <a:latin typeface="Arial" panose="020B0604020202020204" pitchFamily="34" charset="0"/>
                <a:ea typeface="黑体" panose="02010609060101010101" charset="-122"/>
              </a:defRPr>
            </a:lvl2pPr>
            <a:lvl3pPr>
              <a:defRPr baseline="0">
                <a:latin typeface="Arial" panose="020B0604020202020204" pitchFamily="34" charset="0"/>
                <a:ea typeface="黑体" panose="02010609060101010101" charset="-122"/>
              </a:defRPr>
            </a:lvl3pPr>
            <a:lvl4pPr>
              <a:defRPr baseline="0">
                <a:latin typeface="Arial" panose="020B0604020202020204" pitchFamily="34" charset="0"/>
                <a:ea typeface="黑体" panose="02010609060101010101" charset="-122"/>
              </a:defRPr>
            </a:lvl4pPr>
            <a:lvl5pPr>
              <a:defRPr baseline="0">
                <a:latin typeface="Arial" panose="020B0604020202020204" pitchFamily="34" charset="0"/>
                <a:ea typeface="黑体" panose="020106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ea typeface="黑体" panose="02010609060101010101" charset="-122"/>
              <a:sym typeface="+mn-ea"/>
            </a:endParaRPr>
          </a:p>
        </p:txBody>
      </p:sp>
      <p:pic>
        <p:nvPicPr>
          <p:cNvPr id="10" name="图片 9" descr="图片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883900" y="5462270"/>
            <a:ext cx="1322705" cy="1371600"/>
          </a:xfrm>
          <a:prstGeom prst="rect">
            <a:avLst/>
          </a:prstGeom>
        </p:spPr>
      </p:pic>
      <p:grpSp>
        <p:nvGrpSpPr>
          <p:cNvPr id="6" name="组合 5"/>
          <p:cNvGrpSpPr/>
          <p:nvPr userDrawn="1">
            <p:custDataLst>
              <p:tags r:id="rId5"/>
            </p:custDataLst>
          </p:nvPr>
        </p:nvGrpSpPr>
        <p:grpSpPr>
          <a:xfrm>
            <a:off x="0" y="0"/>
            <a:ext cx="1209199" cy="1130300"/>
            <a:chOff x="0" y="0"/>
            <a:chExt cx="2052638" cy="1918706"/>
          </a:xfrm>
        </p:grpSpPr>
        <p:sp>
          <p:nvSpPr>
            <p:cNvPr id="130" name="Freeform 767"/>
            <p:cNvSpPr/>
            <p:nvPr userDrawn="1">
              <p:custDataLst>
                <p:tags r:id="rId6"/>
              </p:custDataLst>
            </p:nvPr>
          </p:nvSpPr>
          <p:spPr bwMode="auto">
            <a:xfrm>
              <a:off x="0" y="0"/>
              <a:ext cx="2052638" cy="1835150"/>
            </a:xfrm>
            <a:custGeom>
              <a:avLst/>
              <a:gdLst>
                <a:gd name="T0" fmla="*/ 0 w 1293"/>
                <a:gd name="T1" fmla="*/ 794 h 1156"/>
                <a:gd name="T2" fmla="*/ 625 w 1293"/>
                <a:gd name="T3" fmla="*/ 1156 h 1156"/>
                <a:gd name="T4" fmla="*/ 1293 w 1293"/>
                <a:gd name="T5" fmla="*/ 750 h 1156"/>
                <a:gd name="T6" fmla="*/ 0 w 1293"/>
                <a:gd name="T7" fmla="*/ 0 h 1156"/>
                <a:gd name="T8" fmla="*/ 0 w 1293"/>
                <a:gd name="T9" fmla="*/ 794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3" h="1156">
                  <a:moveTo>
                    <a:pt x="0" y="794"/>
                  </a:moveTo>
                  <a:lnTo>
                    <a:pt x="625" y="1156"/>
                  </a:lnTo>
                  <a:lnTo>
                    <a:pt x="1293" y="750"/>
                  </a:lnTo>
                  <a:lnTo>
                    <a:pt x="0" y="0"/>
                  </a:lnTo>
                  <a:lnTo>
                    <a:pt x="0" y="79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  <p:sp>
          <p:nvSpPr>
            <p:cNvPr id="131" name="Freeform 769"/>
            <p:cNvSpPr/>
            <p:nvPr userDrawn="1">
              <p:custDataLst>
                <p:tags r:id="rId7"/>
              </p:custDataLst>
            </p:nvPr>
          </p:nvSpPr>
          <p:spPr bwMode="auto">
            <a:xfrm flipH="1" flipV="1">
              <a:off x="0" y="959856"/>
              <a:ext cx="942975" cy="958850"/>
            </a:xfrm>
            <a:custGeom>
              <a:avLst/>
              <a:gdLst>
                <a:gd name="T0" fmla="*/ 594 w 594"/>
                <a:gd name="T1" fmla="*/ 91 h 604"/>
                <a:gd name="T2" fmla="*/ 435 w 594"/>
                <a:gd name="T3" fmla="*/ 0 h 604"/>
                <a:gd name="T4" fmla="*/ 0 w 594"/>
                <a:gd name="T5" fmla="*/ 262 h 604"/>
                <a:gd name="T6" fmla="*/ 594 w 594"/>
                <a:gd name="T7" fmla="*/ 604 h 604"/>
                <a:gd name="T8" fmla="*/ 594 w 594"/>
                <a:gd name="T9" fmla="*/ 91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4" h="604">
                  <a:moveTo>
                    <a:pt x="594" y="91"/>
                  </a:moveTo>
                  <a:lnTo>
                    <a:pt x="435" y="0"/>
                  </a:lnTo>
                  <a:lnTo>
                    <a:pt x="0" y="262"/>
                  </a:lnTo>
                  <a:lnTo>
                    <a:pt x="594" y="604"/>
                  </a:lnTo>
                  <a:lnTo>
                    <a:pt x="594" y="91"/>
                  </a:ln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3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  <a:lvl2pPr>
              <a:defRPr baseline="0">
                <a:latin typeface="Arial" panose="020B0604020202020204" pitchFamily="34" charset="0"/>
                <a:ea typeface="黑体" panose="02010609060101010101" charset="-122"/>
              </a:defRPr>
            </a:lvl2pPr>
            <a:lvl3pPr>
              <a:defRPr baseline="0">
                <a:latin typeface="Arial" panose="020B0604020202020204" pitchFamily="34" charset="0"/>
                <a:ea typeface="黑体" panose="02010609060101010101" charset="-122"/>
              </a:defRPr>
            </a:lvl3pPr>
            <a:lvl4pPr>
              <a:defRPr baseline="0">
                <a:latin typeface="Arial" panose="020B0604020202020204" pitchFamily="34" charset="0"/>
                <a:ea typeface="黑体" panose="02010609060101010101" charset="-122"/>
              </a:defRPr>
            </a:lvl4pPr>
            <a:lvl5pPr>
              <a:defRPr baseline="0">
                <a:latin typeface="Arial" panose="020B0604020202020204" pitchFamily="34" charset="0"/>
                <a:ea typeface="黑体" panose="020106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ea typeface="黑体" panose="02010609060101010101" charset="-122"/>
              <a:sym typeface="+mn-ea"/>
            </a:endParaRPr>
          </a:p>
        </p:txBody>
      </p:sp>
      <p:pic>
        <p:nvPicPr>
          <p:cNvPr id="6" name="图片 5" descr="图片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883900" y="5462270"/>
            <a:ext cx="1322705" cy="1371600"/>
          </a:xfrm>
          <a:prstGeom prst="rect">
            <a:avLst/>
          </a:prstGeom>
        </p:spPr>
      </p:pic>
      <p:grpSp>
        <p:nvGrpSpPr>
          <p:cNvPr id="73" name="组合 72"/>
          <p:cNvGrpSpPr/>
          <p:nvPr userDrawn="1">
            <p:custDataLst>
              <p:tags r:id="rId5"/>
            </p:custDataLst>
          </p:nvPr>
        </p:nvGrpSpPr>
        <p:grpSpPr>
          <a:xfrm>
            <a:off x="0" y="0"/>
            <a:ext cx="1209199" cy="1130300"/>
            <a:chOff x="0" y="0"/>
            <a:chExt cx="2052638" cy="1918706"/>
          </a:xfrm>
        </p:grpSpPr>
        <p:sp>
          <p:nvSpPr>
            <p:cNvPr id="74" name="Freeform 767"/>
            <p:cNvSpPr/>
            <p:nvPr userDrawn="1">
              <p:custDataLst>
                <p:tags r:id="rId6"/>
              </p:custDataLst>
            </p:nvPr>
          </p:nvSpPr>
          <p:spPr bwMode="auto">
            <a:xfrm>
              <a:off x="0" y="0"/>
              <a:ext cx="2052638" cy="1835150"/>
            </a:xfrm>
            <a:custGeom>
              <a:avLst/>
              <a:gdLst>
                <a:gd name="T0" fmla="*/ 0 w 1293"/>
                <a:gd name="T1" fmla="*/ 794 h 1156"/>
                <a:gd name="T2" fmla="*/ 625 w 1293"/>
                <a:gd name="T3" fmla="*/ 1156 h 1156"/>
                <a:gd name="T4" fmla="*/ 1293 w 1293"/>
                <a:gd name="T5" fmla="*/ 750 h 1156"/>
                <a:gd name="T6" fmla="*/ 0 w 1293"/>
                <a:gd name="T7" fmla="*/ 0 h 1156"/>
                <a:gd name="T8" fmla="*/ 0 w 1293"/>
                <a:gd name="T9" fmla="*/ 794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3" h="1156">
                  <a:moveTo>
                    <a:pt x="0" y="794"/>
                  </a:moveTo>
                  <a:lnTo>
                    <a:pt x="625" y="1156"/>
                  </a:lnTo>
                  <a:lnTo>
                    <a:pt x="1293" y="750"/>
                  </a:lnTo>
                  <a:lnTo>
                    <a:pt x="0" y="0"/>
                  </a:lnTo>
                  <a:lnTo>
                    <a:pt x="0" y="79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  <p:sp>
          <p:nvSpPr>
            <p:cNvPr id="75" name="Freeform 769"/>
            <p:cNvSpPr/>
            <p:nvPr userDrawn="1">
              <p:custDataLst>
                <p:tags r:id="rId7"/>
              </p:custDataLst>
            </p:nvPr>
          </p:nvSpPr>
          <p:spPr bwMode="auto">
            <a:xfrm flipH="1" flipV="1">
              <a:off x="0" y="959856"/>
              <a:ext cx="942975" cy="958850"/>
            </a:xfrm>
            <a:custGeom>
              <a:avLst/>
              <a:gdLst>
                <a:gd name="T0" fmla="*/ 594 w 594"/>
                <a:gd name="T1" fmla="*/ 91 h 604"/>
                <a:gd name="T2" fmla="*/ 435 w 594"/>
                <a:gd name="T3" fmla="*/ 0 h 604"/>
                <a:gd name="T4" fmla="*/ 0 w 594"/>
                <a:gd name="T5" fmla="*/ 262 h 604"/>
                <a:gd name="T6" fmla="*/ 594 w 594"/>
                <a:gd name="T7" fmla="*/ 604 h 604"/>
                <a:gd name="T8" fmla="*/ 594 w 594"/>
                <a:gd name="T9" fmla="*/ 91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4" h="604">
                  <a:moveTo>
                    <a:pt x="594" y="91"/>
                  </a:moveTo>
                  <a:lnTo>
                    <a:pt x="435" y="0"/>
                  </a:lnTo>
                  <a:lnTo>
                    <a:pt x="0" y="262"/>
                  </a:lnTo>
                  <a:lnTo>
                    <a:pt x="594" y="604"/>
                  </a:lnTo>
                  <a:lnTo>
                    <a:pt x="594" y="91"/>
                  </a:ln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3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  <a:lvl2pPr>
              <a:defRPr baseline="0">
                <a:latin typeface="Arial" panose="020B0604020202020204" pitchFamily="34" charset="0"/>
                <a:ea typeface="黑体" panose="02010609060101010101" charset="-122"/>
              </a:defRPr>
            </a:lvl2pPr>
            <a:lvl3pPr>
              <a:defRPr baseline="0">
                <a:latin typeface="Arial" panose="020B0604020202020204" pitchFamily="34" charset="0"/>
                <a:ea typeface="黑体" panose="02010609060101010101" charset="-122"/>
              </a:defRPr>
            </a:lvl3pPr>
            <a:lvl4pPr>
              <a:defRPr baseline="0">
                <a:latin typeface="Arial" panose="020B0604020202020204" pitchFamily="34" charset="0"/>
                <a:ea typeface="黑体" panose="02010609060101010101" charset="-122"/>
              </a:defRPr>
            </a:lvl4pPr>
            <a:lvl5pPr>
              <a:defRPr baseline="0">
                <a:latin typeface="Arial" panose="020B0604020202020204" pitchFamily="34" charset="0"/>
                <a:ea typeface="黑体" panose="020106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ea typeface="黑体" panose="02010609060101010101" charset="-122"/>
              <a:sym typeface="+mn-ea"/>
            </a:endParaRPr>
          </a:p>
        </p:txBody>
      </p:sp>
      <p:pic>
        <p:nvPicPr>
          <p:cNvPr id="6" name="图片 5" descr="图片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883900" y="5462270"/>
            <a:ext cx="1322705" cy="1371600"/>
          </a:xfrm>
          <a:prstGeom prst="rect">
            <a:avLst/>
          </a:prstGeom>
        </p:spPr>
      </p:pic>
      <p:grpSp>
        <p:nvGrpSpPr>
          <p:cNvPr id="12" name="组合 11"/>
          <p:cNvGrpSpPr/>
          <p:nvPr userDrawn="1">
            <p:custDataLst>
              <p:tags r:id="rId5"/>
            </p:custDataLst>
          </p:nvPr>
        </p:nvGrpSpPr>
        <p:grpSpPr>
          <a:xfrm>
            <a:off x="0" y="0"/>
            <a:ext cx="1209199" cy="1130300"/>
            <a:chOff x="0" y="0"/>
            <a:chExt cx="2052638" cy="1918706"/>
          </a:xfrm>
        </p:grpSpPr>
        <p:sp>
          <p:nvSpPr>
            <p:cNvPr id="13" name="Freeform 767"/>
            <p:cNvSpPr/>
            <p:nvPr userDrawn="1">
              <p:custDataLst>
                <p:tags r:id="rId6"/>
              </p:custDataLst>
            </p:nvPr>
          </p:nvSpPr>
          <p:spPr bwMode="auto">
            <a:xfrm>
              <a:off x="0" y="0"/>
              <a:ext cx="2052638" cy="1835150"/>
            </a:xfrm>
            <a:custGeom>
              <a:avLst/>
              <a:gdLst>
                <a:gd name="T0" fmla="*/ 0 w 1293"/>
                <a:gd name="T1" fmla="*/ 794 h 1156"/>
                <a:gd name="T2" fmla="*/ 625 w 1293"/>
                <a:gd name="T3" fmla="*/ 1156 h 1156"/>
                <a:gd name="T4" fmla="*/ 1293 w 1293"/>
                <a:gd name="T5" fmla="*/ 750 h 1156"/>
                <a:gd name="T6" fmla="*/ 0 w 1293"/>
                <a:gd name="T7" fmla="*/ 0 h 1156"/>
                <a:gd name="T8" fmla="*/ 0 w 1293"/>
                <a:gd name="T9" fmla="*/ 794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3" h="1156">
                  <a:moveTo>
                    <a:pt x="0" y="794"/>
                  </a:moveTo>
                  <a:lnTo>
                    <a:pt x="625" y="1156"/>
                  </a:lnTo>
                  <a:lnTo>
                    <a:pt x="1293" y="750"/>
                  </a:lnTo>
                  <a:lnTo>
                    <a:pt x="0" y="0"/>
                  </a:lnTo>
                  <a:lnTo>
                    <a:pt x="0" y="79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  <p:sp>
          <p:nvSpPr>
            <p:cNvPr id="14" name="Freeform 769"/>
            <p:cNvSpPr/>
            <p:nvPr userDrawn="1">
              <p:custDataLst>
                <p:tags r:id="rId7"/>
              </p:custDataLst>
            </p:nvPr>
          </p:nvSpPr>
          <p:spPr bwMode="auto">
            <a:xfrm flipH="1" flipV="1">
              <a:off x="0" y="959856"/>
              <a:ext cx="942975" cy="958850"/>
            </a:xfrm>
            <a:custGeom>
              <a:avLst/>
              <a:gdLst>
                <a:gd name="T0" fmla="*/ 594 w 594"/>
                <a:gd name="T1" fmla="*/ 91 h 604"/>
                <a:gd name="T2" fmla="*/ 435 w 594"/>
                <a:gd name="T3" fmla="*/ 0 h 604"/>
                <a:gd name="T4" fmla="*/ 0 w 594"/>
                <a:gd name="T5" fmla="*/ 262 h 604"/>
                <a:gd name="T6" fmla="*/ 594 w 594"/>
                <a:gd name="T7" fmla="*/ 604 h 604"/>
                <a:gd name="T8" fmla="*/ 594 w 594"/>
                <a:gd name="T9" fmla="*/ 91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4" h="604">
                  <a:moveTo>
                    <a:pt x="594" y="91"/>
                  </a:moveTo>
                  <a:lnTo>
                    <a:pt x="435" y="0"/>
                  </a:lnTo>
                  <a:lnTo>
                    <a:pt x="0" y="262"/>
                  </a:lnTo>
                  <a:lnTo>
                    <a:pt x="594" y="604"/>
                  </a:lnTo>
                  <a:lnTo>
                    <a:pt x="594" y="91"/>
                  </a:ln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2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  <a:lvl2pPr>
              <a:defRPr baseline="0">
                <a:latin typeface="Arial" panose="020B0604020202020204" pitchFamily="34" charset="0"/>
                <a:ea typeface="黑体" panose="02010609060101010101" charset="-122"/>
              </a:defRPr>
            </a:lvl2pPr>
            <a:lvl3pPr>
              <a:defRPr baseline="0">
                <a:latin typeface="Arial" panose="020B0604020202020204" pitchFamily="34" charset="0"/>
                <a:ea typeface="黑体" panose="02010609060101010101" charset="-122"/>
              </a:defRPr>
            </a:lvl3pPr>
            <a:lvl4pPr>
              <a:defRPr baseline="0">
                <a:latin typeface="Arial" panose="020B0604020202020204" pitchFamily="34" charset="0"/>
                <a:ea typeface="黑体" panose="02010609060101010101" charset="-122"/>
              </a:defRPr>
            </a:lvl4pPr>
            <a:lvl5pPr>
              <a:defRPr baseline="0">
                <a:latin typeface="Arial" panose="020B0604020202020204" pitchFamily="34" charset="0"/>
                <a:ea typeface="黑体" panose="020106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3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/>
          <a:lstStyle>
            <a:lvl1pPr marL="0" indent="0">
              <a:buNone/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ea typeface="黑体" panose="02010609060101010101" charset="-122"/>
              <a:sym typeface="+mn-ea"/>
            </a:endParaRPr>
          </a:p>
        </p:txBody>
      </p:sp>
      <p:pic>
        <p:nvPicPr>
          <p:cNvPr id="6" name="图片 5" descr="图片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883900" y="5462270"/>
            <a:ext cx="1322705" cy="13716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  <a:lvl2pPr>
              <a:defRPr baseline="0">
                <a:latin typeface="Arial" panose="020B0604020202020204" pitchFamily="34" charset="0"/>
                <a:ea typeface="黑体" panose="02010609060101010101" charset="-122"/>
              </a:defRPr>
            </a:lvl2pPr>
            <a:lvl3pPr>
              <a:defRPr baseline="0">
                <a:latin typeface="Arial" panose="020B0604020202020204" pitchFamily="34" charset="0"/>
                <a:ea typeface="黑体" panose="02010609060101010101" charset="-122"/>
              </a:defRPr>
            </a:lvl3pPr>
            <a:lvl4pPr>
              <a:defRPr baseline="0">
                <a:latin typeface="Arial" panose="020B0604020202020204" pitchFamily="34" charset="0"/>
                <a:ea typeface="黑体" panose="02010609060101010101" charset="-122"/>
              </a:defRPr>
            </a:lvl4pPr>
            <a:lvl5pPr>
              <a:defRPr baseline="0">
                <a:latin typeface="Arial" panose="020B0604020202020204" pitchFamily="34" charset="0"/>
                <a:ea typeface="黑体" panose="020106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  <a:lvl2pPr>
              <a:defRPr baseline="0">
                <a:latin typeface="Arial" panose="020B0604020202020204" pitchFamily="34" charset="0"/>
                <a:ea typeface="黑体" panose="02010609060101010101" charset="-122"/>
              </a:defRPr>
            </a:lvl2pPr>
            <a:lvl3pPr>
              <a:defRPr baseline="0">
                <a:latin typeface="Arial" panose="020B0604020202020204" pitchFamily="34" charset="0"/>
                <a:ea typeface="黑体" panose="02010609060101010101" charset="-122"/>
              </a:defRPr>
            </a:lvl3pPr>
            <a:lvl4pPr>
              <a:defRPr baseline="0">
                <a:latin typeface="Arial" panose="020B0604020202020204" pitchFamily="34" charset="0"/>
                <a:ea typeface="黑体" panose="02010609060101010101" charset="-122"/>
              </a:defRPr>
            </a:lvl4pPr>
            <a:lvl5pPr>
              <a:defRPr baseline="0">
                <a:latin typeface="Arial" panose="020B0604020202020204" pitchFamily="34" charset="0"/>
                <a:ea typeface="黑体" panose="020106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gradFill>
          <a:gsLst>
            <a:gs pos="81000">
              <a:srgbClr val="C96AFB"/>
            </a:gs>
            <a:gs pos="2000">
              <a:srgbClr val="42B5F6"/>
            </a:gs>
            <a:gs pos="36000">
              <a:srgbClr val="3585F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ea typeface="黑体" panose="02010609060101010101" charset="-122"/>
              <a:sym typeface="+mn-ea"/>
            </a:endParaRPr>
          </a:p>
        </p:txBody>
      </p:sp>
      <p:sp>
        <p:nvSpPr>
          <p:cNvPr id="8" name="Freeform 767"/>
          <p:cNvSpPr/>
          <p:nvPr userDrawn="1">
            <p:custDataLst>
              <p:tags r:id="rId3"/>
            </p:custDataLst>
          </p:nvPr>
        </p:nvSpPr>
        <p:spPr bwMode="auto">
          <a:xfrm>
            <a:off x="0" y="0"/>
            <a:ext cx="2052638" cy="1835150"/>
          </a:xfrm>
          <a:custGeom>
            <a:avLst/>
            <a:gdLst>
              <a:gd name="T0" fmla="*/ 0 w 1293"/>
              <a:gd name="T1" fmla="*/ 794 h 1156"/>
              <a:gd name="T2" fmla="*/ 625 w 1293"/>
              <a:gd name="T3" fmla="*/ 1156 h 1156"/>
              <a:gd name="T4" fmla="*/ 1293 w 1293"/>
              <a:gd name="T5" fmla="*/ 750 h 1156"/>
              <a:gd name="T6" fmla="*/ 0 w 1293"/>
              <a:gd name="T7" fmla="*/ 0 h 1156"/>
              <a:gd name="T8" fmla="*/ 0 w 1293"/>
              <a:gd name="T9" fmla="*/ 794 h 1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3" h="1156">
                <a:moveTo>
                  <a:pt x="0" y="794"/>
                </a:moveTo>
                <a:lnTo>
                  <a:pt x="625" y="1156"/>
                </a:lnTo>
                <a:lnTo>
                  <a:pt x="1293" y="750"/>
                </a:lnTo>
                <a:lnTo>
                  <a:pt x="0" y="0"/>
                </a:lnTo>
                <a:lnTo>
                  <a:pt x="0" y="79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9" name="Freeform 769"/>
          <p:cNvSpPr/>
          <p:nvPr userDrawn="1">
            <p:custDataLst>
              <p:tags r:id="rId4"/>
            </p:custDataLst>
          </p:nvPr>
        </p:nvSpPr>
        <p:spPr bwMode="auto">
          <a:xfrm>
            <a:off x="11249025" y="4886887"/>
            <a:ext cx="942975" cy="958850"/>
          </a:xfrm>
          <a:custGeom>
            <a:avLst/>
            <a:gdLst>
              <a:gd name="T0" fmla="*/ 594 w 594"/>
              <a:gd name="T1" fmla="*/ 91 h 604"/>
              <a:gd name="T2" fmla="*/ 435 w 594"/>
              <a:gd name="T3" fmla="*/ 0 h 604"/>
              <a:gd name="T4" fmla="*/ 0 w 594"/>
              <a:gd name="T5" fmla="*/ 262 h 604"/>
              <a:gd name="T6" fmla="*/ 594 w 594"/>
              <a:gd name="T7" fmla="*/ 604 h 604"/>
              <a:gd name="T8" fmla="*/ 594 w 594"/>
              <a:gd name="T9" fmla="*/ 91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94" h="604">
                <a:moveTo>
                  <a:pt x="594" y="91"/>
                </a:moveTo>
                <a:lnTo>
                  <a:pt x="435" y="0"/>
                </a:lnTo>
                <a:lnTo>
                  <a:pt x="0" y="262"/>
                </a:lnTo>
                <a:lnTo>
                  <a:pt x="594" y="604"/>
                </a:lnTo>
                <a:lnTo>
                  <a:pt x="594" y="91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11" name="Freeform 767"/>
          <p:cNvSpPr/>
          <p:nvPr userDrawn="1">
            <p:custDataLst>
              <p:tags r:id="rId5"/>
            </p:custDataLst>
          </p:nvPr>
        </p:nvSpPr>
        <p:spPr bwMode="auto">
          <a:xfrm flipH="1" flipV="1">
            <a:off x="10139362" y="4981201"/>
            <a:ext cx="2052638" cy="1835150"/>
          </a:xfrm>
          <a:custGeom>
            <a:avLst/>
            <a:gdLst>
              <a:gd name="T0" fmla="*/ 0 w 1293"/>
              <a:gd name="T1" fmla="*/ 794 h 1156"/>
              <a:gd name="T2" fmla="*/ 625 w 1293"/>
              <a:gd name="T3" fmla="*/ 1156 h 1156"/>
              <a:gd name="T4" fmla="*/ 1293 w 1293"/>
              <a:gd name="T5" fmla="*/ 750 h 1156"/>
              <a:gd name="T6" fmla="*/ 0 w 1293"/>
              <a:gd name="T7" fmla="*/ 0 h 1156"/>
              <a:gd name="T8" fmla="*/ 0 w 1293"/>
              <a:gd name="T9" fmla="*/ 794 h 1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3" h="1156">
                <a:moveTo>
                  <a:pt x="0" y="794"/>
                </a:moveTo>
                <a:lnTo>
                  <a:pt x="625" y="1156"/>
                </a:lnTo>
                <a:lnTo>
                  <a:pt x="1293" y="750"/>
                </a:lnTo>
                <a:lnTo>
                  <a:pt x="0" y="0"/>
                </a:lnTo>
                <a:lnTo>
                  <a:pt x="0" y="794"/>
                </a:lnTo>
                <a:close/>
              </a:path>
            </a:pathLst>
          </a:custGeom>
          <a:solidFill>
            <a:schemeClr val="accent3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 dirty="0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12" name="Freeform 769"/>
          <p:cNvSpPr/>
          <p:nvPr userDrawn="1">
            <p:custDataLst>
              <p:tags r:id="rId6"/>
            </p:custDataLst>
          </p:nvPr>
        </p:nvSpPr>
        <p:spPr bwMode="auto">
          <a:xfrm flipH="1" flipV="1">
            <a:off x="0" y="959856"/>
            <a:ext cx="942975" cy="958850"/>
          </a:xfrm>
          <a:custGeom>
            <a:avLst/>
            <a:gdLst>
              <a:gd name="T0" fmla="*/ 594 w 594"/>
              <a:gd name="T1" fmla="*/ 91 h 604"/>
              <a:gd name="T2" fmla="*/ 435 w 594"/>
              <a:gd name="T3" fmla="*/ 0 h 604"/>
              <a:gd name="T4" fmla="*/ 0 w 594"/>
              <a:gd name="T5" fmla="*/ 262 h 604"/>
              <a:gd name="T6" fmla="*/ 594 w 594"/>
              <a:gd name="T7" fmla="*/ 604 h 604"/>
              <a:gd name="T8" fmla="*/ 594 w 594"/>
              <a:gd name="T9" fmla="*/ 91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94" h="604">
                <a:moveTo>
                  <a:pt x="594" y="91"/>
                </a:moveTo>
                <a:lnTo>
                  <a:pt x="435" y="0"/>
                </a:lnTo>
                <a:lnTo>
                  <a:pt x="0" y="262"/>
                </a:lnTo>
                <a:lnTo>
                  <a:pt x="594" y="604"/>
                </a:lnTo>
                <a:lnTo>
                  <a:pt x="594" y="91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gradFill>
          <a:gsLst>
            <a:gs pos="0">
              <a:schemeClr val="accent1"/>
            </a:gs>
            <a:gs pos="47000">
              <a:schemeClr val="accent2"/>
            </a:gs>
            <a:gs pos="100000">
              <a:schemeClr val="accent3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矩形 12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黑体" panose="0201060906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4065" y="5626534"/>
            <a:ext cx="1322947" cy="12375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0800" tIns="39600" rIns="75600" bIns="396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黑体" panose="0201060906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0800" tIns="0" rIns="8280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黑体" panose="0201060906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黑体" panose="0201060906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黑体" panose="0201060906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黑体" panose="0201060906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黑体" panose="0201060906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userDrawn="1">
  <p:cSld name="1_标题幻灯片">
    <p:bg>
      <p:bgPr>
        <a:gradFill>
          <a:gsLst>
            <a:gs pos="0">
              <a:schemeClr val="accent1"/>
            </a:gs>
            <a:gs pos="47000">
              <a:schemeClr val="accent2"/>
            </a:gs>
            <a:gs pos="100000">
              <a:schemeClr val="accent3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Freeform 762"/>
          <p:cNvSpPr/>
          <p:nvPr>
            <p:custDataLst>
              <p:tags r:id="rId2"/>
            </p:custDataLst>
          </p:nvPr>
        </p:nvSpPr>
        <p:spPr bwMode="auto">
          <a:xfrm>
            <a:off x="8369300" y="2001838"/>
            <a:ext cx="3821113" cy="2620963"/>
          </a:xfrm>
          <a:custGeom>
            <a:avLst/>
            <a:gdLst>
              <a:gd name="T0" fmla="*/ 2407 w 2407"/>
              <a:gd name="T1" fmla="*/ 1008 h 1651"/>
              <a:gd name="T2" fmla="*/ 621 w 2407"/>
              <a:gd name="T3" fmla="*/ 0 h 1651"/>
              <a:gd name="T4" fmla="*/ 0 w 2407"/>
              <a:gd name="T5" fmla="*/ 375 h 1651"/>
              <a:gd name="T6" fmla="*/ 2262 w 2407"/>
              <a:gd name="T7" fmla="*/ 1651 h 1651"/>
              <a:gd name="T8" fmla="*/ 2407 w 2407"/>
              <a:gd name="T9" fmla="*/ 1563 h 1651"/>
              <a:gd name="T10" fmla="*/ 2407 w 2407"/>
              <a:gd name="T11" fmla="*/ 1008 h 1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407" h="1651">
                <a:moveTo>
                  <a:pt x="2407" y="1008"/>
                </a:moveTo>
                <a:lnTo>
                  <a:pt x="621" y="0"/>
                </a:lnTo>
                <a:lnTo>
                  <a:pt x="0" y="375"/>
                </a:lnTo>
                <a:lnTo>
                  <a:pt x="2262" y="1651"/>
                </a:lnTo>
                <a:lnTo>
                  <a:pt x="2407" y="1563"/>
                </a:lnTo>
                <a:lnTo>
                  <a:pt x="2407" y="1008"/>
                </a:lnTo>
                <a:close/>
              </a:path>
            </a:pathLst>
          </a:custGeom>
          <a:solidFill>
            <a:schemeClr val="accent3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54" name="Freeform 763"/>
          <p:cNvSpPr/>
          <p:nvPr>
            <p:custDataLst>
              <p:tags r:id="rId3"/>
            </p:custDataLst>
          </p:nvPr>
        </p:nvSpPr>
        <p:spPr bwMode="auto">
          <a:xfrm>
            <a:off x="-1588" y="4530726"/>
            <a:ext cx="5078413" cy="2322513"/>
          </a:xfrm>
          <a:custGeom>
            <a:avLst/>
            <a:gdLst>
              <a:gd name="T0" fmla="*/ 0 w 3199"/>
              <a:gd name="T1" fmla="*/ 590 h 1463"/>
              <a:gd name="T2" fmla="*/ 1548 w 3199"/>
              <a:gd name="T3" fmla="*/ 1463 h 1463"/>
              <a:gd name="T4" fmla="*/ 3199 w 3199"/>
              <a:gd name="T5" fmla="*/ 1463 h 1463"/>
              <a:gd name="T6" fmla="*/ 606 w 3199"/>
              <a:gd name="T7" fmla="*/ 0 h 1463"/>
              <a:gd name="T8" fmla="*/ 0 w 3199"/>
              <a:gd name="T9" fmla="*/ 359 h 1463"/>
              <a:gd name="T10" fmla="*/ 0 w 3199"/>
              <a:gd name="T11" fmla="*/ 590 h 1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9" h="1463">
                <a:moveTo>
                  <a:pt x="0" y="590"/>
                </a:moveTo>
                <a:lnTo>
                  <a:pt x="1548" y="1463"/>
                </a:lnTo>
                <a:lnTo>
                  <a:pt x="3199" y="1463"/>
                </a:lnTo>
                <a:lnTo>
                  <a:pt x="606" y="0"/>
                </a:lnTo>
                <a:lnTo>
                  <a:pt x="0" y="359"/>
                </a:lnTo>
                <a:lnTo>
                  <a:pt x="0" y="59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55" name="Freeform 764"/>
          <p:cNvSpPr/>
          <p:nvPr>
            <p:custDataLst>
              <p:tags r:id="rId4"/>
            </p:custDataLst>
          </p:nvPr>
        </p:nvSpPr>
        <p:spPr bwMode="auto">
          <a:xfrm>
            <a:off x="785813" y="4564063"/>
            <a:ext cx="5386388" cy="2289175"/>
          </a:xfrm>
          <a:custGeom>
            <a:avLst/>
            <a:gdLst>
              <a:gd name="T0" fmla="*/ 836 w 3393"/>
              <a:gd name="T1" fmla="*/ 0 h 1442"/>
              <a:gd name="T2" fmla="*/ 0 w 3393"/>
              <a:gd name="T3" fmla="*/ 495 h 1442"/>
              <a:gd name="T4" fmla="*/ 1680 w 3393"/>
              <a:gd name="T5" fmla="*/ 1442 h 1442"/>
              <a:gd name="T6" fmla="*/ 3393 w 3393"/>
              <a:gd name="T7" fmla="*/ 1442 h 1442"/>
              <a:gd name="T8" fmla="*/ 836 w 3393"/>
              <a:gd name="T9" fmla="*/ 0 h 1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93" h="1442">
                <a:moveTo>
                  <a:pt x="836" y="0"/>
                </a:moveTo>
                <a:lnTo>
                  <a:pt x="0" y="495"/>
                </a:lnTo>
                <a:lnTo>
                  <a:pt x="1680" y="1442"/>
                </a:lnTo>
                <a:lnTo>
                  <a:pt x="3393" y="1442"/>
                </a:lnTo>
                <a:lnTo>
                  <a:pt x="836" y="0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56" name="Freeform 765"/>
          <p:cNvSpPr/>
          <p:nvPr>
            <p:custDataLst>
              <p:tags r:id="rId5"/>
            </p:custDataLst>
          </p:nvPr>
        </p:nvSpPr>
        <p:spPr bwMode="auto">
          <a:xfrm>
            <a:off x="3602038" y="4763"/>
            <a:ext cx="3255963" cy="1390650"/>
          </a:xfrm>
          <a:custGeom>
            <a:avLst/>
            <a:gdLst>
              <a:gd name="T0" fmla="*/ 1511 w 2051"/>
              <a:gd name="T1" fmla="*/ 876 h 876"/>
              <a:gd name="T2" fmla="*/ 2051 w 2051"/>
              <a:gd name="T3" fmla="*/ 547 h 876"/>
              <a:gd name="T4" fmla="*/ 1107 w 2051"/>
              <a:gd name="T5" fmla="*/ 0 h 876"/>
              <a:gd name="T6" fmla="*/ 0 w 2051"/>
              <a:gd name="T7" fmla="*/ 0 h 876"/>
              <a:gd name="T8" fmla="*/ 1511 w 2051"/>
              <a:gd name="T9" fmla="*/ 876 h 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51" h="876">
                <a:moveTo>
                  <a:pt x="1511" y="876"/>
                </a:moveTo>
                <a:lnTo>
                  <a:pt x="2051" y="547"/>
                </a:lnTo>
                <a:lnTo>
                  <a:pt x="1107" y="0"/>
                </a:lnTo>
                <a:lnTo>
                  <a:pt x="0" y="0"/>
                </a:lnTo>
                <a:lnTo>
                  <a:pt x="1511" y="876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57" name="Freeform 766"/>
          <p:cNvSpPr/>
          <p:nvPr>
            <p:custDataLst>
              <p:tags r:id="rId6"/>
            </p:custDataLst>
          </p:nvPr>
        </p:nvSpPr>
        <p:spPr bwMode="auto">
          <a:xfrm>
            <a:off x="2401888" y="4763"/>
            <a:ext cx="4284663" cy="1868488"/>
          </a:xfrm>
          <a:custGeom>
            <a:avLst/>
            <a:gdLst>
              <a:gd name="T0" fmla="*/ 2031 w 2699"/>
              <a:gd name="T1" fmla="*/ 1177 h 1177"/>
              <a:gd name="T2" fmla="*/ 2699 w 2699"/>
              <a:gd name="T3" fmla="*/ 771 h 1177"/>
              <a:gd name="T4" fmla="*/ 1370 w 2699"/>
              <a:gd name="T5" fmla="*/ 0 h 1177"/>
              <a:gd name="T6" fmla="*/ 0 w 2699"/>
              <a:gd name="T7" fmla="*/ 0 h 1177"/>
              <a:gd name="T8" fmla="*/ 2031 w 2699"/>
              <a:gd name="T9" fmla="*/ 1177 h 1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99" h="1177">
                <a:moveTo>
                  <a:pt x="2031" y="1177"/>
                </a:moveTo>
                <a:lnTo>
                  <a:pt x="2699" y="771"/>
                </a:lnTo>
                <a:lnTo>
                  <a:pt x="1370" y="0"/>
                </a:lnTo>
                <a:lnTo>
                  <a:pt x="0" y="0"/>
                </a:lnTo>
                <a:lnTo>
                  <a:pt x="2031" y="1177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59" name="Freeform 768"/>
          <p:cNvSpPr/>
          <p:nvPr>
            <p:custDataLst>
              <p:tags r:id="rId7"/>
            </p:custDataLst>
          </p:nvPr>
        </p:nvSpPr>
        <p:spPr bwMode="auto">
          <a:xfrm>
            <a:off x="6583363" y="4048126"/>
            <a:ext cx="5607050" cy="2805113"/>
          </a:xfrm>
          <a:custGeom>
            <a:avLst/>
            <a:gdLst>
              <a:gd name="T0" fmla="*/ 3532 w 3532"/>
              <a:gd name="T1" fmla="*/ 1478 h 1767"/>
              <a:gd name="T2" fmla="*/ 983 w 3532"/>
              <a:gd name="T3" fmla="*/ 0 h 1767"/>
              <a:gd name="T4" fmla="*/ 0 w 3532"/>
              <a:gd name="T5" fmla="*/ 600 h 1767"/>
              <a:gd name="T6" fmla="*/ 2015 w 3532"/>
              <a:gd name="T7" fmla="*/ 1767 h 1767"/>
              <a:gd name="T8" fmla="*/ 3532 w 3532"/>
              <a:gd name="T9" fmla="*/ 1767 h 1767"/>
              <a:gd name="T10" fmla="*/ 3532 w 3532"/>
              <a:gd name="T11" fmla="*/ 1478 h 1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32" h="1767">
                <a:moveTo>
                  <a:pt x="3532" y="1478"/>
                </a:moveTo>
                <a:lnTo>
                  <a:pt x="983" y="0"/>
                </a:lnTo>
                <a:lnTo>
                  <a:pt x="0" y="600"/>
                </a:lnTo>
                <a:lnTo>
                  <a:pt x="2015" y="1767"/>
                </a:lnTo>
                <a:lnTo>
                  <a:pt x="3532" y="1767"/>
                </a:lnTo>
                <a:lnTo>
                  <a:pt x="3532" y="1478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60" name="Freeform 769"/>
          <p:cNvSpPr/>
          <p:nvPr>
            <p:custDataLst>
              <p:tags r:id="rId8"/>
            </p:custDataLst>
          </p:nvPr>
        </p:nvSpPr>
        <p:spPr bwMode="auto">
          <a:xfrm>
            <a:off x="11247438" y="2986088"/>
            <a:ext cx="942975" cy="958850"/>
          </a:xfrm>
          <a:custGeom>
            <a:avLst/>
            <a:gdLst>
              <a:gd name="T0" fmla="*/ 594 w 594"/>
              <a:gd name="T1" fmla="*/ 91 h 604"/>
              <a:gd name="T2" fmla="*/ 435 w 594"/>
              <a:gd name="T3" fmla="*/ 0 h 604"/>
              <a:gd name="T4" fmla="*/ 0 w 594"/>
              <a:gd name="T5" fmla="*/ 262 h 604"/>
              <a:gd name="T6" fmla="*/ 594 w 594"/>
              <a:gd name="T7" fmla="*/ 604 h 604"/>
              <a:gd name="T8" fmla="*/ 594 w 594"/>
              <a:gd name="T9" fmla="*/ 91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94" h="604">
                <a:moveTo>
                  <a:pt x="594" y="91"/>
                </a:moveTo>
                <a:lnTo>
                  <a:pt x="435" y="0"/>
                </a:lnTo>
                <a:lnTo>
                  <a:pt x="0" y="262"/>
                </a:lnTo>
                <a:lnTo>
                  <a:pt x="594" y="604"/>
                </a:lnTo>
                <a:lnTo>
                  <a:pt x="594" y="91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3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4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Rectangle 761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-1588" y="0"/>
            <a:ext cx="12192000" cy="6861175"/>
          </a:xfrm>
          <a:prstGeom prst="rect">
            <a:avLst/>
          </a:prstGeom>
          <a:gradFill>
            <a:gsLst>
              <a:gs pos="0">
                <a:schemeClr val="accent1"/>
              </a:gs>
              <a:gs pos="47000">
                <a:schemeClr val="accent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32" name="Freeform 762"/>
          <p:cNvSpPr/>
          <p:nvPr>
            <p:custDataLst>
              <p:tags r:id="rId3"/>
            </p:custDataLst>
          </p:nvPr>
        </p:nvSpPr>
        <p:spPr bwMode="auto">
          <a:xfrm>
            <a:off x="8369300" y="2001838"/>
            <a:ext cx="3821113" cy="2620963"/>
          </a:xfrm>
          <a:custGeom>
            <a:avLst/>
            <a:gdLst>
              <a:gd name="T0" fmla="*/ 2407 w 2407"/>
              <a:gd name="T1" fmla="*/ 1008 h 1651"/>
              <a:gd name="T2" fmla="*/ 621 w 2407"/>
              <a:gd name="T3" fmla="*/ 0 h 1651"/>
              <a:gd name="T4" fmla="*/ 0 w 2407"/>
              <a:gd name="T5" fmla="*/ 375 h 1651"/>
              <a:gd name="T6" fmla="*/ 2262 w 2407"/>
              <a:gd name="T7" fmla="*/ 1651 h 1651"/>
              <a:gd name="T8" fmla="*/ 2407 w 2407"/>
              <a:gd name="T9" fmla="*/ 1563 h 1651"/>
              <a:gd name="T10" fmla="*/ 2407 w 2407"/>
              <a:gd name="T11" fmla="*/ 1008 h 1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407" h="1651">
                <a:moveTo>
                  <a:pt x="2407" y="1008"/>
                </a:moveTo>
                <a:lnTo>
                  <a:pt x="621" y="0"/>
                </a:lnTo>
                <a:lnTo>
                  <a:pt x="0" y="375"/>
                </a:lnTo>
                <a:lnTo>
                  <a:pt x="2262" y="1651"/>
                </a:lnTo>
                <a:lnTo>
                  <a:pt x="2407" y="1563"/>
                </a:lnTo>
                <a:lnTo>
                  <a:pt x="2407" y="1008"/>
                </a:lnTo>
                <a:close/>
              </a:path>
            </a:pathLst>
          </a:custGeom>
          <a:solidFill>
            <a:schemeClr val="accent3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33" name="Freeform 768"/>
          <p:cNvSpPr/>
          <p:nvPr>
            <p:custDataLst>
              <p:tags r:id="rId4"/>
            </p:custDataLst>
          </p:nvPr>
        </p:nvSpPr>
        <p:spPr bwMode="auto">
          <a:xfrm>
            <a:off x="6583363" y="4048126"/>
            <a:ext cx="5607050" cy="2805113"/>
          </a:xfrm>
          <a:custGeom>
            <a:avLst/>
            <a:gdLst>
              <a:gd name="T0" fmla="*/ 3532 w 3532"/>
              <a:gd name="T1" fmla="*/ 1478 h 1767"/>
              <a:gd name="T2" fmla="*/ 983 w 3532"/>
              <a:gd name="T3" fmla="*/ 0 h 1767"/>
              <a:gd name="T4" fmla="*/ 0 w 3532"/>
              <a:gd name="T5" fmla="*/ 600 h 1767"/>
              <a:gd name="T6" fmla="*/ 2015 w 3532"/>
              <a:gd name="T7" fmla="*/ 1767 h 1767"/>
              <a:gd name="T8" fmla="*/ 3532 w 3532"/>
              <a:gd name="T9" fmla="*/ 1767 h 1767"/>
              <a:gd name="T10" fmla="*/ 3532 w 3532"/>
              <a:gd name="T11" fmla="*/ 1478 h 1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32" h="1767">
                <a:moveTo>
                  <a:pt x="3532" y="1478"/>
                </a:moveTo>
                <a:lnTo>
                  <a:pt x="983" y="0"/>
                </a:lnTo>
                <a:lnTo>
                  <a:pt x="0" y="600"/>
                </a:lnTo>
                <a:lnTo>
                  <a:pt x="2015" y="1767"/>
                </a:lnTo>
                <a:lnTo>
                  <a:pt x="3532" y="1767"/>
                </a:lnTo>
                <a:lnTo>
                  <a:pt x="3532" y="1478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34" name="Freeform 769"/>
          <p:cNvSpPr/>
          <p:nvPr>
            <p:custDataLst>
              <p:tags r:id="rId5"/>
            </p:custDataLst>
          </p:nvPr>
        </p:nvSpPr>
        <p:spPr bwMode="auto">
          <a:xfrm>
            <a:off x="11247438" y="2986088"/>
            <a:ext cx="942975" cy="958850"/>
          </a:xfrm>
          <a:custGeom>
            <a:avLst/>
            <a:gdLst>
              <a:gd name="T0" fmla="*/ 594 w 594"/>
              <a:gd name="T1" fmla="*/ 91 h 604"/>
              <a:gd name="T2" fmla="*/ 435 w 594"/>
              <a:gd name="T3" fmla="*/ 0 h 604"/>
              <a:gd name="T4" fmla="*/ 0 w 594"/>
              <a:gd name="T5" fmla="*/ 262 h 604"/>
              <a:gd name="T6" fmla="*/ 594 w 594"/>
              <a:gd name="T7" fmla="*/ 604 h 604"/>
              <a:gd name="T8" fmla="*/ 594 w 594"/>
              <a:gd name="T9" fmla="*/ 91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94" h="604">
                <a:moveTo>
                  <a:pt x="594" y="91"/>
                </a:moveTo>
                <a:lnTo>
                  <a:pt x="435" y="0"/>
                </a:lnTo>
                <a:lnTo>
                  <a:pt x="0" y="262"/>
                </a:lnTo>
                <a:lnTo>
                  <a:pt x="594" y="604"/>
                </a:lnTo>
                <a:lnTo>
                  <a:pt x="594" y="91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26" name="Freeform 763"/>
          <p:cNvSpPr/>
          <p:nvPr>
            <p:custDataLst>
              <p:tags r:id="rId6"/>
            </p:custDataLst>
          </p:nvPr>
        </p:nvSpPr>
        <p:spPr bwMode="auto">
          <a:xfrm>
            <a:off x="-1588" y="4530726"/>
            <a:ext cx="5078413" cy="2322513"/>
          </a:xfrm>
          <a:custGeom>
            <a:avLst/>
            <a:gdLst>
              <a:gd name="T0" fmla="*/ 0 w 3199"/>
              <a:gd name="T1" fmla="*/ 590 h 1463"/>
              <a:gd name="T2" fmla="*/ 1548 w 3199"/>
              <a:gd name="T3" fmla="*/ 1463 h 1463"/>
              <a:gd name="T4" fmla="*/ 3199 w 3199"/>
              <a:gd name="T5" fmla="*/ 1463 h 1463"/>
              <a:gd name="T6" fmla="*/ 606 w 3199"/>
              <a:gd name="T7" fmla="*/ 0 h 1463"/>
              <a:gd name="T8" fmla="*/ 0 w 3199"/>
              <a:gd name="T9" fmla="*/ 359 h 1463"/>
              <a:gd name="T10" fmla="*/ 0 w 3199"/>
              <a:gd name="T11" fmla="*/ 590 h 1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9" h="1463">
                <a:moveTo>
                  <a:pt x="0" y="590"/>
                </a:moveTo>
                <a:lnTo>
                  <a:pt x="1548" y="1463"/>
                </a:lnTo>
                <a:lnTo>
                  <a:pt x="3199" y="1463"/>
                </a:lnTo>
                <a:lnTo>
                  <a:pt x="606" y="0"/>
                </a:lnTo>
                <a:lnTo>
                  <a:pt x="0" y="359"/>
                </a:lnTo>
                <a:lnTo>
                  <a:pt x="0" y="59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27" name="Freeform 764"/>
          <p:cNvSpPr/>
          <p:nvPr>
            <p:custDataLst>
              <p:tags r:id="rId7"/>
            </p:custDataLst>
          </p:nvPr>
        </p:nvSpPr>
        <p:spPr bwMode="auto">
          <a:xfrm>
            <a:off x="785813" y="4564063"/>
            <a:ext cx="5386388" cy="2289175"/>
          </a:xfrm>
          <a:custGeom>
            <a:avLst/>
            <a:gdLst>
              <a:gd name="T0" fmla="*/ 836 w 3393"/>
              <a:gd name="T1" fmla="*/ 0 h 1442"/>
              <a:gd name="T2" fmla="*/ 0 w 3393"/>
              <a:gd name="T3" fmla="*/ 495 h 1442"/>
              <a:gd name="T4" fmla="*/ 1680 w 3393"/>
              <a:gd name="T5" fmla="*/ 1442 h 1442"/>
              <a:gd name="T6" fmla="*/ 3393 w 3393"/>
              <a:gd name="T7" fmla="*/ 1442 h 1442"/>
              <a:gd name="T8" fmla="*/ 836 w 3393"/>
              <a:gd name="T9" fmla="*/ 0 h 1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93" h="1442">
                <a:moveTo>
                  <a:pt x="836" y="0"/>
                </a:moveTo>
                <a:lnTo>
                  <a:pt x="0" y="495"/>
                </a:lnTo>
                <a:lnTo>
                  <a:pt x="1680" y="1442"/>
                </a:lnTo>
                <a:lnTo>
                  <a:pt x="3393" y="1442"/>
                </a:lnTo>
                <a:lnTo>
                  <a:pt x="836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28" name="Freeform 765"/>
          <p:cNvSpPr/>
          <p:nvPr>
            <p:custDataLst>
              <p:tags r:id="rId8"/>
            </p:custDataLst>
          </p:nvPr>
        </p:nvSpPr>
        <p:spPr bwMode="auto">
          <a:xfrm>
            <a:off x="3602038" y="4763"/>
            <a:ext cx="3255963" cy="1390650"/>
          </a:xfrm>
          <a:custGeom>
            <a:avLst/>
            <a:gdLst>
              <a:gd name="T0" fmla="*/ 1511 w 2051"/>
              <a:gd name="T1" fmla="*/ 876 h 876"/>
              <a:gd name="T2" fmla="*/ 2051 w 2051"/>
              <a:gd name="T3" fmla="*/ 547 h 876"/>
              <a:gd name="T4" fmla="*/ 1107 w 2051"/>
              <a:gd name="T5" fmla="*/ 0 h 876"/>
              <a:gd name="T6" fmla="*/ 0 w 2051"/>
              <a:gd name="T7" fmla="*/ 0 h 876"/>
              <a:gd name="T8" fmla="*/ 1511 w 2051"/>
              <a:gd name="T9" fmla="*/ 876 h 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51" h="876">
                <a:moveTo>
                  <a:pt x="1511" y="876"/>
                </a:moveTo>
                <a:lnTo>
                  <a:pt x="2051" y="547"/>
                </a:lnTo>
                <a:lnTo>
                  <a:pt x="1107" y="0"/>
                </a:lnTo>
                <a:lnTo>
                  <a:pt x="0" y="0"/>
                </a:lnTo>
                <a:lnTo>
                  <a:pt x="1511" y="876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329" name="Freeform 766"/>
          <p:cNvSpPr/>
          <p:nvPr>
            <p:custDataLst>
              <p:tags r:id="rId9"/>
            </p:custDataLst>
          </p:nvPr>
        </p:nvSpPr>
        <p:spPr bwMode="auto">
          <a:xfrm>
            <a:off x="2401888" y="4763"/>
            <a:ext cx="4284663" cy="1868488"/>
          </a:xfrm>
          <a:custGeom>
            <a:avLst/>
            <a:gdLst>
              <a:gd name="T0" fmla="*/ 2031 w 2699"/>
              <a:gd name="T1" fmla="*/ 1177 h 1177"/>
              <a:gd name="T2" fmla="*/ 2699 w 2699"/>
              <a:gd name="T3" fmla="*/ 771 h 1177"/>
              <a:gd name="T4" fmla="*/ 1370 w 2699"/>
              <a:gd name="T5" fmla="*/ 0 h 1177"/>
              <a:gd name="T6" fmla="*/ 0 w 2699"/>
              <a:gd name="T7" fmla="*/ 0 h 1177"/>
              <a:gd name="T8" fmla="*/ 2031 w 2699"/>
              <a:gd name="T9" fmla="*/ 1177 h 1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99" h="1177">
                <a:moveTo>
                  <a:pt x="2031" y="1177"/>
                </a:moveTo>
                <a:lnTo>
                  <a:pt x="2699" y="771"/>
                </a:lnTo>
                <a:lnTo>
                  <a:pt x="1370" y="0"/>
                </a:lnTo>
                <a:lnTo>
                  <a:pt x="0" y="0"/>
                </a:lnTo>
                <a:lnTo>
                  <a:pt x="2031" y="1177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265" name="矩形 2264"/>
          <p:cNvSpPr/>
          <p:nvPr>
            <p:custDataLst>
              <p:tags r:id="rId10"/>
            </p:custDataLst>
          </p:nvPr>
        </p:nvSpPr>
        <p:spPr>
          <a:xfrm>
            <a:off x="669925" y="857250"/>
            <a:ext cx="10850563" cy="53832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5903923" y="2820434"/>
            <a:ext cx="5419185" cy="895350"/>
          </a:xfrm>
        </p:spPr>
        <p:txBody>
          <a:bodyPr lIns="0" anchor="b">
            <a:normAutofit/>
          </a:bodyPr>
          <a:lstStyle>
            <a:lvl1pPr algn="l">
              <a:defRPr sz="4000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5905039" y="3790940"/>
            <a:ext cx="5418069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2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3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4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图片与标题">
    <p:bg>
      <p:bgPr>
        <a:gradFill>
          <a:gsLst>
            <a:gs pos="0">
              <a:schemeClr val="accent1"/>
            </a:gs>
            <a:gs pos="47000">
              <a:schemeClr val="accent2"/>
            </a:gs>
            <a:gs pos="100000">
              <a:schemeClr val="accent3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黑体" panose="0201060906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5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黑体" panose="02010609060101010101" charset="-122"/>
                <a:cs typeface="+mn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9EFD9D74-47D9-4702-A33C-335B63B48DBF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72" name="图片 7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854065" y="5626534"/>
            <a:ext cx="1322947" cy="1237595"/>
          </a:xfrm>
          <a:prstGeom prst="rect">
            <a:avLst/>
          </a:prstGeom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FABC47A4-756D-490B-A52F-7D9E2C9FC05F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">
    <p:bg>
      <p:bgPr>
        <a:gradFill>
          <a:gsLst>
            <a:gs pos="0">
              <a:schemeClr val="accent1"/>
            </a:gs>
            <a:gs pos="47000">
              <a:schemeClr val="accent2"/>
            </a:gs>
            <a:gs pos="100000">
              <a:schemeClr val="accent3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70" name="图片 69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854065" y="5626534"/>
            <a:ext cx="1322947" cy="1237595"/>
          </a:xfrm>
          <a:prstGeom prst="rect">
            <a:avLst/>
          </a:prstGeom>
        </p:spPr>
      </p:pic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  <a:lvl2pPr>
              <a:defRPr baseline="0">
                <a:latin typeface="Arial" panose="020B0604020202020204" pitchFamily="34" charset="0"/>
                <a:ea typeface="黑体" panose="02010609060101010101" charset="-122"/>
              </a:defRPr>
            </a:lvl2pPr>
            <a:lvl3pPr>
              <a:defRPr baseline="0">
                <a:latin typeface="Arial" panose="020B0604020202020204" pitchFamily="34" charset="0"/>
                <a:ea typeface="黑体" panose="02010609060101010101" charset="-122"/>
              </a:defRPr>
            </a:lvl3pPr>
            <a:lvl4pPr>
              <a:defRPr baseline="0">
                <a:latin typeface="Arial" panose="020B0604020202020204" pitchFamily="34" charset="0"/>
                <a:ea typeface="黑体" panose="02010609060101010101" charset="-122"/>
              </a:defRPr>
            </a:lvl4pPr>
            <a:lvl5pPr>
              <a:defRPr baseline="0">
                <a:latin typeface="Arial" panose="020B0604020202020204" pitchFamily="34" charset="0"/>
                <a:ea typeface="黑体" panose="020106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末尾幻灯片">
    <p:bg>
      <p:bgPr>
        <a:gradFill>
          <a:gsLst>
            <a:gs pos="0">
              <a:schemeClr val="accent1"/>
            </a:gs>
            <a:gs pos="47000">
              <a:schemeClr val="accent2"/>
            </a:gs>
            <a:gs pos="100000">
              <a:schemeClr val="accent3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Freeform 762"/>
          <p:cNvSpPr/>
          <p:nvPr>
            <p:custDataLst>
              <p:tags r:id="rId2"/>
            </p:custDataLst>
          </p:nvPr>
        </p:nvSpPr>
        <p:spPr bwMode="auto">
          <a:xfrm flipH="1">
            <a:off x="-1588" y="2001838"/>
            <a:ext cx="3821113" cy="2620963"/>
          </a:xfrm>
          <a:custGeom>
            <a:avLst/>
            <a:gdLst>
              <a:gd name="T0" fmla="*/ 2407 w 2407"/>
              <a:gd name="T1" fmla="*/ 1008 h 1651"/>
              <a:gd name="T2" fmla="*/ 621 w 2407"/>
              <a:gd name="T3" fmla="*/ 0 h 1651"/>
              <a:gd name="T4" fmla="*/ 0 w 2407"/>
              <a:gd name="T5" fmla="*/ 375 h 1651"/>
              <a:gd name="T6" fmla="*/ 2262 w 2407"/>
              <a:gd name="T7" fmla="*/ 1651 h 1651"/>
              <a:gd name="T8" fmla="*/ 2407 w 2407"/>
              <a:gd name="T9" fmla="*/ 1563 h 1651"/>
              <a:gd name="T10" fmla="*/ 2407 w 2407"/>
              <a:gd name="T11" fmla="*/ 1008 h 1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407" h="1651">
                <a:moveTo>
                  <a:pt x="2407" y="1008"/>
                </a:moveTo>
                <a:lnTo>
                  <a:pt x="621" y="0"/>
                </a:lnTo>
                <a:lnTo>
                  <a:pt x="0" y="375"/>
                </a:lnTo>
                <a:lnTo>
                  <a:pt x="2262" y="1651"/>
                </a:lnTo>
                <a:lnTo>
                  <a:pt x="2407" y="1563"/>
                </a:lnTo>
                <a:lnTo>
                  <a:pt x="2407" y="1008"/>
                </a:lnTo>
                <a:close/>
              </a:path>
            </a:pathLst>
          </a:custGeom>
          <a:solidFill>
            <a:schemeClr val="accent3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253" name="Freeform 763"/>
          <p:cNvSpPr/>
          <p:nvPr>
            <p:custDataLst>
              <p:tags r:id="rId3"/>
            </p:custDataLst>
          </p:nvPr>
        </p:nvSpPr>
        <p:spPr bwMode="auto">
          <a:xfrm flipH="1">
            <a:off x="7112000" y="4530726"/>
            <a:ext cx="5078413" cy="2322513"/>
          </a:xfrm>
          <a:custGeom>
            <a:avLst/>
            <a:gdLst>
              <a:gd name="T0" fmla="*/ 0 w 3199"/>
              <a:gd name="T1" fmla="*/ 590 h 1463"/>
              <a:gd name="T2" fmla="*/ 1548 w 3199"/>
              <a:gd name="T3" fmla="*/ 1463 h 1463"/>
              <a:gd name="T4" fmla="*/ 3199 w 3199"/>
              <a:gd name="T5" fmla="*/ 1463 h 1463"/>
              <a:gd name="T6" fmla="*/ 606 w 3199"/>
              <a:gd name="T7" fmla="*/ 0 h 1463"/>
              <a:gd name="T8" fmla="*/ 0 w 3199"/>
              <a:gd name="T9" fmla="*/ 359 h 1463"/>
              <a:gd name="T10" fmla="*/ 0 w 3199"/>
              <a:gd name="T11" fmla="*/ 590 h 1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9" h="1463">
                <a:moveTo>
                  <a:pt x="0" y="590"/>
                </a:moveTo>
                <a:lnTo>
                  <a:pt x="1548" y="1463"/>
                </a:lnTo>
                <a:lnTo>
                  <a:pt x="3199" y="1463"/>
                </a:lnTo>
                <a:lnTo>
                  <a:pt x="606" y="0"/>
                </a:lnTo>
                <a:lnTo>
                  <a:pt x="0" y="359"/>
                </a:lnTo>
                <a:lnTo>
                  <a:pt x="0" y="59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254" name="Freeform 764"/>
          <p:cNvSpPr/>
          <p:nvPr>
            <p:custDataLst>
              <p:tags r:id="rId4"/>
            </p:custDataLst>
          </p:nvPr>
        </p:nvSpPr>
        <p:spPr bwMode="auto">
          <a:xfrm flipH="1">
            <a:off x="6016624" y="4564063"/>
            <a:ext cx="5386388" cy="2289175"/>
          </a:xfrm>
          <a:custGeom>
            <a:avLst/>
            <a:gdLst>
              <a:gd name="T0" fmla="*/ 836 w 3393"/>
              <a:gd name="T1" fmla="*/ 0 h 1442"/>
              <a:gd name="T2" fmla="*/ 0 w 3393"/>
              <a:gd name="T3" fmla="*/ 495 h 1442"/>
              <a:gd name="T4" fmla="*/ 1680 w 3393"/>
              <a:gd name="T5" fmla="*/ 1442 h 1442"/>
              <a:gd name="T6" fmla="*/ 3393 w 3393"/>
              <a:gd name="T7" fmla="*/ 1442 h 1442"/>
              <a:gd name="T8" fmla="*/ 836 w 3393"/>
              <a:gd name="T9" fmla="*/ 0 h 1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93" h="1442">
                <a:moveTo>
                  <a:pt x="836" y="0"/>
                </a:moveTo>
                <a:lnTo>
                  <a:pt x="0" y="495"/>
                </a:lnTo>
                <a:lnTo>
                  <a:pt x="1680" y="1442"/>
                </a:lnTo>
                <a:lnTo>
                  <a:pt x="3393" y="1442"/>
                </a:lnTo>
                <a:lnTo>
                  <a:pt x="836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255" name="Freeform 765"/>
          <p:cNvSpPr/>
          <p:nvPr>
            <p:custDataLst>
              <p:tags r:id="rId5"/>
            </p:custDataLst>
          </p:nvPr>
        </p:nvSpPr>
        <p:spPr bwMode="auto">
          <a:xfrm flipH="1">
            <a:off x="5330824" y="4763"/>
            <a:ext cx="3255963" cy="1390650"/>
          </a:xfrm>
          <a:custGeom>
            <a:avLst/>
            <a:gdLst>
              <a:gd name="T0" fmla="*/ 1511 w 2051"/>
              <a:gd name="T1" fmla="*/ 876 h 876"/>
              <a:gd name="T2" fmla="*/ 2051 w 2051"/>
              <a:gd name="T3" fmla="*/ 547 h 876"/>
              <a:gd name="T4" fmla="*/ 1107 w 2051"/>
              <a:gd name="T5" fmla="*/ 0 h 876"/>
              <a:gd name="T6" fmla="*/ 0 w 2051"/>
              <a:gd name="T7" fmla="*/ 0 h 876"/>
              <a:gd name="T8" fmla="*/ 1511 w 2051"/>
              <a:gd name="T9" fmla="*/ 876 h 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51" h="876">
                <a:moveTo>
                  <a:pt x="1511" y="876"/>
                </a:moveTo>
                <a:lnTo>
                  <a:pt x="2051" y="547"/>
                </a:lnTo>
                <a:lnTo>
                  <a:pt x="1107" y="0"/>
                </a:lnTo>
                <a:lnTo>
                  <a:pt x="0" y="0"/>
                </a:lnTo>
                <a:lnTo>
                  <a:pt x="1511" y="876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256" name="Freeform 766"/>
          <p:cNvSpPr/>
          <p:nvPr>
            <p:custDataLst>
              <p:tags r:id="rId6"/>
            </p:custDataLst>
          </p:nvPr>
        </p:nvSpPr>
        <p:spPr bwMode="auto">
          <a:xfrm flipH="1">
            <a:off x="5502274" y="4763"/>
            <a:ext cx="4284663" cy="1868488"/>
          </a:xfrm>
          <a:custGeom>
            <a:avLst/>
            <a:gdLst>
              <a:gd name="T0" fmla="*/ 2031 w 2699"/>
              <a:gd name="T1" fmla="*/ 1177 h 1177"/>
              <a:gd name="T2" fmla="*/ 2699 w 2699"/>
              <a:gd name="T3" fmla="*/ 771 h 1177"/>
              <a:gd name="T4" fmla="*/ 1370 w 2699"/>
              <a:gd name="T5" fmla="*/ 0 h 1177"/>
              <a:gd name="T6" fmla="*/ 0 w 2699"/>
              <a:gd name="T7" fmla="*/ 0 h 1177"/>
              <a:gd name="T8" fmla="*/ 2031 w 2699"/>
              <a:gd name="T9" fmla="*/ 1177 h 1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99" h="1177">
                <a:moveTo>
                  <a:pt x="2031" y="1177"/>
                </a:moveTo>
                <a:lnTo>
                  <a:pt x="2699" y="771"/>
                </a:lnTo>
                <a:lnTo>
                  <a:pt x="1370" y="0"/>
                </a:lnTo>
                <a:lnTo>
                  <a:pt x="0" y="0"/>
                </a:lnTo>
                <a:lnTo>
                  <a:pt x="2031" y="1177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257" name="Freeform 767"/>
          <p:cNvSpPr/>
          <p:nvPr>
            <p:custDataLst>
              <p:tags r:id="rId7"/>
            </p:custDataLst>
          </p:nvPr>
        </p:nvSpPr>
        <p:spPr bwMode="auto">
          <a:xfrm flipH="1">
            <a:off x="10137775" y="1370013"/>
            <a:ext cx="2052638" cy="1835150"/>
          </a:xfrm>
          <a:custGeom>
            <a:avLst/>
            <a:gdLst>
              <a:gd name="T0" fmla="*/ 0 w 1293"/>
              <a:gd name="T1" fmla="*/ 794 h 1156"/>
              <a:gd name="T2" fmla="*/ 625 w 1293"/>
              <a:gd name="T3" fmla="*/ 1156 h 1156"/>
              <a:gd name="T4" fmla="*/ 1293 w 1293"/>
              <a:gd name="T5" fmla="*/ 750 h 1156"/>
              <a:gd name="T6" fmla="*/ 0 w 1293"/>
              <a:gd name="T7" fmla="*/ 0 h 1156"/>
              <a:gd name="T8" fmla="*/ 0 w 1293"/>
              <a:gd name="T9" fmla="*/ 794 h 1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3" h="1156">
                <a:moveTo>
                  <a:pt x="0" y="794"/>
                </a:moveTo>
                <a:lnTo>
                  <a:pt x="625" y="1156"/>
                </a:lnTo>
                <a:lnTo>
                  <a:pt x="1293" y="750"/>
                </a:lnTo>
                <a:lnTo>
                  <a:pt x="0" y="0"/>
                </a:lnTo>
                <a:lnTo>
                  <a:pt x="0" y="794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258" name="Freeform 768"/>
          <p:cNvSpPr/>
          <p:nvPr>
            <p:custDataLst>
              <p:tags r:id="rId8"/>
            </p:custDataLst>
          </p:nvPr>
        </p:nvSpPr>
        <p:spPr bwMode="auto">
          <a:xfrm flipH="1">
            <a:off x="-1588" y="4048126"/>
            <a:ext cx="5607050" cy="2805113"/>
          </a:xfrm>
          <a:custGeom>
            <a:avLst/>
            <a:gdLst>
              <a:gd name="T0" fmla="*/ 3532 w 3532"/>
              <a:gd name="T1" fmla="*/ 1478 h 1767"/>
              <a:gd name="T2" fmla="*/ 983 w 3532"/>
              <a:gd name="T3" fmla="*/ 0 h 1767"/>
              <a:gd name="T4" fmla="*/ 0 w 3532"/>
              <a:gd name="T5" fmla="*/ 600 h 1767"/>
              <a:gd name="T6" fmla="*/ 2015 w 3532"/>
              <a:gd name="T7" fmla="*/ 1767 h 1767"/>
              <a:gd name="T8" fmla="*/ 3532 w 3532"/>
              <a:gd name="T9" fmla="*/ 1767 h 1767"/>
              <a:gd name="T10" fmla="*/ 3532 w 3532"/>
              <a:gd name="T11" fmla="*/ 1478 h 1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32" h="1767">
                <a:moveTo>
                  <a:pt x="3532" y="1478"/>
                </a:moveTo>
                <a:lnTo>
                  <a:pt x="983" y="0"/>
                </a:lnTo>
                <a:lnTo>
                  <a:pt x="0" y="600"/>
                </a:lnTo>
                <a:lnTo>
                  <a:pt x="2015" y="1767"/>
                </a:lnTo>
                <a:lnTo>
                  <a:pt x="3532" y="1767"/>
                </a:lnTo>
                <a:lnTo>
                  <a:pt x="3532" y="1478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259" name="Freeform 769"/>
          <p:cNvSpPr/>
          <p:nvPr>
            <p:custDataLst>
              <p:tags r:id="rId9"/>
            </p:custDataLst>
          </p:nvPr>
        </p:nvSpPr>
        <p:spPr bwMode="auto">
          <a:xfrm flipH="1">
            <a:off x="-1588" y="2986088"/>
            <a:ext cx="942975" cy="958850"/>
          </a:xfrm>
          <a:custGeom>
            <a:avLst/>
            <a:gdLst>
              <a:gd name="T0" fmla="*/ 594 w 594"/>
              <a:gd name="T1" fmla="*/ 91 h 604"/>
              <a:gd name="T2" fmla="*/ 435 w 594"/>
              <a:gd name="T3" fmla="*/ 0 h 604"/>
              <a:gd name="T4" fmla="*/ 0 w 594"/>
              <a:gd name="T5" fmla="*/ 262 h 604"/>
              <a:gd name="T6" fmla="*/ 594 w 594"/>
              <a:gd name="T7" fmla="*/ 604 h 604"/>
              <a:gd name="T8" fmla="*/ 594 w 594"/>
              <a:gd name="T9" fmla="*/ 91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94" h="604">
                <a:moveTo>
                  <a:pt x="594" y="91"/>
                </a:moveTo>
                <a:lnTo>
                  <a:pt x="435" y="0"/>
                </a:lnTo>
                <a:lnTo>
                  <a:pt x="0" y="262"/>
                </a:lnTo>
                <a:lnTo>
                  <a:pt x="594" y="604"/>
                </a:lnTo>
                <a:lnTo>
                  <a:pt x="594" y="91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1260" name="组合 1259"/>
          <p:cNvGrpSpPr/>
          <p:nvPr>
            <p:custDataLst>
              <p:tags r:id="rId10"/>
            </p:custDataLst>
          </p:nvPr>
        </p:nvGrpSpPr>
        <p:grpSpPr>
          <a:xfrm flipH="1">
            <a:off x="1061897" y="1462856"/>
            <a:ext cx="4977231" cy="4660986"/>
            <a:chOff x="5984597" y="1437456"/>
            <a:chExt cx="4977231" cy="4660986"/>
          </a:xfrm>
        </p:grpSpPr>
        <p:sp>
          <p:nvSpPr>
            <p:cNvPr id="1261" name="Freeform 773"/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5984597" y="4531724"/>
              <a:ext cx="3857317" cy="1566718"/>
            </a:xfrm>
            <a:custGeom>
              <a:avLst/>
              <a:gdLst>
                <a:gd name="T0" fmla="*/ 1971 w 2659"/>
                <a:gd name="T1" fmla="*/ 307 h 1080"/>
                <a:gd name="T2" fmla="*/ 1777 w 2659"/>
                <a:gd name="T3" fmla="*/ 1005 h 1080"/>
                <a:gd name="T4" fmla="*/ 1911 w 2659"/>
                <a:gd name="T5" fmla="*/ 1080 h 1080"/>
                <a:gd name="T6" fmla="*/ 2659 w 2659"/>
                <a:gd name="T7" fmla="*/ 694 h 1080"/>
                <a:gd name="T8" fmla="*/ 1971 w 2659"/>
                <a:gd name="T9" fmla="*/ 307 h 1080"/>
                <a:gd name="T10" fmla="*/ 9 w 2659"/>
                <a:gd name="T11" fmla="*/ 0 h 1080"/>
                <a:gd name="T12" fmla="*/ 0 w 2659"/>
                <a:gd name="T13" fmla="*/ 5 h 1080"/>
                <a:gd name="T14" fmla="*/ 6 w 2659"/>
                <a:gd name="T15" fmla="*/ 8 h 1080"/>
                <a:gd name="T16" fmla="*/ 9 w 2659"/>
                <a:gd name="T17" fmla="*/ 0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59" h="1080">
                  <a:moveTo>
                    <a:pt x="1971" y="307"/>
                  </a:moveTo>
                  <a:lnTo>
                    <a:pt x="1777" y="1005"/>
                  </a:lnTo>
                  <a:lnTo>
                    <a:pt x="1911" y="1080"/>
                  </a:lnTo>
                  <a:lnTo>
                    <a:pt x="2659" y="694"/>
                  </a:lnTo>
                  <a:lnTo>
                    <a:pt x="1971" y="307"/>
                  </a:lnTo>
                  <a:close/>
                  <a:moveTo>
                    <a:pt x="9" y="0"/>
                  </a:moveTo>
                  <a:lnTo>
                    <a:pt x="0" y="5"/>
                  </a:lnTo>
                  <a:lnTo>
                    <a:pt x="6" y="8"/>
                  </a:lnTo>
                  <a:lnTo>
                    <a:pt x="9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7000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62" name="Freeform 774"/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5984597" y="4531724"/>
              <a:ext cx="3857317" cy="1566718"/>
            </a:xfrm>
            <a:custGeom>
              <a:avLst/>
              <a:gdLst>
                <a:gd name="T0" fmla="*/ 1971 w 2659"/>
                <a:gd name="T1" fmla="*/ 307 h 1080"/>
                <a:gd name="T2" fmla="*/ 1777 w 2659"/>
                <a:gd name="T3" fmla="*/ 1005 h 1080"/>
                <a:gd name="T4" fmla="*/ 1911 w 2659"/>
                <a:gd name="T5" fmla="*/ 1080 h 1080"/>
                <a:gd name="T6" fmla="*/ 2659 w 2659"/>
                <a:gd name="T7" fmla="*/ 694 h 1080"/>
                <a:gd name="T8" fmla="*/ 1971 w 2659"/>
                <a:gd name="T9" fmla="*/ 307 h 1080"/>
                <a:gd name="T10" fmla="*/ 9 w 2659"/>
                <a:gd name="T11" fmla="*/ 0 h 1080"/>
                <a:gd name="T12" fmla="*/ 0 w 2659"/>
                <a:gd name="T13" fmla="*/ 5 h 1080"/>
                <a:gd name="T14" fmla="*/ 6 w 2659"/>
                <a:gd name="T15" fmla="*/ 8 h 1080"/>
                <a:gd name="T16" fmla="*/ 9 w 2659"/>
                <a:gd name="T17" fmla="*/ 0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59" h="1080">
                  <a:moveTo>
                    <a:pt x="1971" y="307"/>
                  </a:moveTo>
                  <a:lnTo>
                    <a:pt x="1777" y="1005"/>
                  </a:lnTo>
                  <a:lnTo>
                    <a:pt x="1911" y="1080"/>
                  </a:lnTo>
                  <a:lnTo>
                    <a:pt x="2659" y="694"/>
                  </a:lnTo>
                  <a:lnTo>
                    <a:pt x="1971" y="307"/>
                  </a:lnTo>
                  <a:moveTo>
                    <a:pt x="9" y="0"/>
                  </a:moveTo>
                  <a:lnTo>
                    <a:pt x="0" y="5"/>
                  </a:lnTo>
                  <a:lnTo>
                    <a:pt x="6" y="8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63" name="Freeform 775"/>
            <p:cNvSpPr/>
            <p:nvPr>
              <p:custDataLst>
                <p:tags r:id="rId13"/>
              </p:custDataLst>
            </p:nvPr>
          </p:nvSpPr>
          <p:spPr bwMode="auto">
            <a:xfrm>
              <a:off x="7076948" y="1437456"/>
              <a:ext cx="3884880" cy="4333134"/>
            </a:xfrm>
            <a:custGeom>
              <a:avLst/>
              <a:gdLst>
                <a:gd name="T0" fmla="*/ 2191 w 2678"/>
                <a:gd name="T1" fmla="*/ 2987 h 2987"/>
                <a:gd name="T2" fmla="*/ 0 w 2678"/>
                <a:gd name="T3" fmla="*/ 1755 h 2987"/>
                <a:gd name="T4" fmla="*/ 487 w 2678"/>
                <a:gd name="T5" fmla="*/ 0 h 2987"/>
                <a:gd name="T6" fmla="*/ 2678 w 2678"/>
                <a:gd name="T7" fmla="*/ 1233 h 2987"/>
                <a:gd name="T8" fmla="*/ 2191 w 2678"/>
                <a:gd name="T9" fmla="*/ 2987 h 2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78" h="2987">
                  <a:moveTo>
                    <a:pt x="2191" y="2987"/>
                  </a:moveTo>
                  <a:lnTo>
                    <a:pt x="0" y="1755"/>
                  </a:lnTo>
                  <a:lnTo>
                    <a:pt x="487" y="0"/>
                  </a:lnTo>
                  <a:lnTo>
                    <a:pt x="2678" y="1233"/>
                  </a:lnTo>
                  <a:lnTo>
                    <a:pt x="2191" y="2987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5500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64" name="Freeform 776"/>
            <p:cNvSpPr/>
            <p:nvPr>
              <p:custDataLst>
                <p:tags r:id="rId14"/>
              </p:custDataLst>
            </p:nvPr>
          </p:nvSpPr>
          <p:spPr bwMode="auto">
            <a:xfrm>
              <a:off x="7076948" y="1437456"/>
              <a:ext cx="3884880" cy="4333134"/>
            </a:xfrm>
            <a:custGeom>
              <a:avLst/>
              <a:gdLst>
                <a:gd name="T0" fmla="*/ 2191 w 2678"/>
                <a:gd name="T1" fmla="*/ 2987 h 2987"/>
                <a:gd name="T2" fmla="*/ 0 w 2678"/>
                <a:gd name="T3" fmla="*/ 1755 h 2987"/>
                <a:gd name="T4" fmla="*/ 487 w 2678"/>
                <a:gd name="T5" fmla="*/ 0 h 2987"/>
                <a:gd name="T6" fmla="*/ 2678 w 2678"/>
                <a:gd name="T7" fmla="*/ 1233 h 2987"/>
                <a:gd name="T8" fmla="*/ 2191 w 2678"/>
                <a:gd name="T9" fmla="*/ 2987 h 2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78" h="2987">
                  <a:moveTo>
                    <a:pt x="2191" y="2987"/>
                  </a:moveTo>
                  <a:lnTo>
                    <a:pt x="0" y="1755"/>
                  </a:lnTo>
                  <a:lnTo>
                    <a:pt x="487" y="0"/>
                  </a:lnTo>
                  <a:lnTo>
                    <a:pt x="2678" y="1233"/>
                  </a:lnTo>
                  <a:lnTo>
                    <a:pt x="2191" y="298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65" name="Freeform 777"/>
            <p:cNvSpPr/>
            <p:nvPr>
              <p:custDataLst>
                <p:tags r:id="rId15"/>
              </p:custDataLst>
            </p:nvPr>
          </p:nvSpPr>
          <p:spPr bwMode="auto">
            <a:xfrm>
              <a:off x="7076948" y="3297208"/>
              <a:ext cx="3368443" cy="2473383"/>
            </a:xfrm>
            <a:custGeom>
              <a:avLst/>
              <a:gdLst>
                <a:gd name="T0" fmla="*/ 2322 w 2322"/>
                <a:gd name="T1" fmla="*/ 1233 h 1705"/>
                <a:gd name="T2" fmla="*/ 132 w 2322"/>
                <a:gd name="T3" fmla="*/ 0 h 1705"/>
                <a:gd name="T4" fmla="*/ 0 w 2322"/>
                <a:gd name="T5" fmla="*/ 473 h 1705"/>
                <a:gd name="T6" fmla="*/ 2191 w 2322"/>
                <a:gd name="T7" fmla="*/ 1705 h 1705"/>
                <a:gd name="T8" fmla="*/ 2322 w 2322"/>
                <a:gd name="T9" fmla="*/ 1233 h 1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2" h="1705">
                  <a:moveTo>
                    <a:pt x="2322" y="1233"/>
                  </a:moveTo>
                  <a:lnTo>
                    <a:pt x="132" y="0"/>
                  </a:lnTo>
                  <a:lnTo>
                    <a:pt x="0" y="473"/>
                  </a:lnTo>
                  <a:lnTo>
                    <a:pt x="2191" y="1705"/>
                  </a:lnTo>
                  <a:lnTo>
                    <a:pt x="2322" y="123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66" name="Freeform 778"/>
            <p:cNvSpPr/>
            <p:nvPr>
              <p:custDataLst>
                <p:tags r:id="rId16"/>
              </p:custDataLst>
            </p:nvPr>
          </p:nvSpPr>
          <p:spPr bwMode="auto">
            <a:xfrm>
              <a:off x="7076948" y="3297208"/>
              <a:ext cx="3368443" cy="2473383"/>
            </a:xfrm>
            <a:custGeom>
              <a:avLst/>
              <a:gdLst>
                <a:gd name="T0" fmla="*/ 2322 w 2322"/>
                <a:gd name="T1" fmla="*/ 1233 h 1705"/>
                <a:gd name="T2" fmla="*/ 132 w 2322"/>
                <a:gd name="T3" fmla="*/ 0 h 1705"/>
                <a:gd name="T4" fmla="*/ 0 w 2322"/>
                <a:gd name="T5" fmla="*/ 473 h 1705"/>
                <a:gd name="T6" fmla="*/ 2191 w 2322"/>
                <a:gd name="T7" fmla="*/ 1705 h 1705"/>
                <a:gd name="T8" fmla="*/ 2322 w 2322"/>
                <a:gd name="T9" fmla="*/ 1233 h 1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2" h="1705">
                  <a:moveTo>
                    <a:pt x="2322" y="1233"/>
                  </a:moveTo>
                  <a:lnTo>
                    <a:pt x="132" y="0"/>
                  </a:lnTo>
                  <a:lnTo>
                    <a:pt x="0" y="473"/>
                  </a:lnTo>
                  <a:lnTo>
                    <a:pt x="2191" y="1705"/>
                  </a:lnTo>
                  <a:lnTo>
                    <a:pt x="2322" y="12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67" name="Freeform 779"/>
            <p:cNvSpPr/>
            <p:nvPr>
              <p:custDataLst>
                <p:tags r:id="rId17"/>
              </p:custDataLst>
            </p:nvPr>
          </p:nvSpPr>
          <p:spPr bwMode="auto">
            <a:xfrm>
              <a:off x="6699775" y="1814629"/>
              <a:ext cx="2979665" cy="3326373"/>
            </a:xfrm>
            <a:custGeom>
              <a:avLst/>
              <a:gdLst>
                <a:gd name="T0" fmla="*/ 1681 w 2054"/>
                <a:gd name="T1" fmla="*/ 2293 h 2293"/>
                <a:gd name="T2" fmla="*/ 0 w 2054"/>
                <a:gd name="T3" fmla="*/ 1347 h 2293"/>
                <a:gd name="T4" fmla="*/ 372 w 2054"/>
                <a:gd name="T5" fmla="*/ 0 h 2293"/>
                <a:gd name="T6" fmla="*/ 2054 w 2054"/>
                <a:gd name="T7" fmla="*/ 947 h 2293"/>
                <a:gd name="T8" fmla="*/ 1681 w 2054"/>
                <a:gd name="T9" fmla="*/ 2293 h 2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4" h="2293">
                  <a:moveTo>
                    <a:pt x="1681" y="2293"/>
                  </a:moveTo>
                  <a:lnTo>
                    <a:pt x="0" y="1347"/>
                  </a:lnTo>
                  <a:lnTo>
                    <a:pt x="372" y="0"/>
                  </a:lnTo>
                  <a:lnTo>
                    <a:pt x="2054" y="947"/>
                  </a:lnTo>
                  <a:lnTo>
                    <a:pt x="1681" y="22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68" name="Freeform 780"/>
            <p:cNvSpPr/>
            <p:nvPr>
              <p:custDataLst>
                <p:tags r:id="rId18"/>
              </p:custDataLst>
            </p:nvPr>
          </p:nvSpPr>
          <p:spPr bwMode="auto">
            <a:xfrm>
              <a:off x="6699775" y="1814629"/>
              <a:ext cx="2979665" cy="3326373"/>
            </a:xfrm>
            <a:custGeom>
              <a:avLst/>
              <a:gdLst>
                <a:gd name="T0" fmla="*/ 1681 w 2054"/>
                <a:gd name="T1" fmla="*/ 2293 h 2293"/>
                <a:gd name="T2" fmla="*/ 0 w 2054"/>
                <a:gd name="T3" fmla="*/ 1347 h 2293"/>
                <a:gd name="T4" fmla="*/ 372 w 2054"/>
                <a:gd name="T5" fmla="*/ 0 h 2293"/>
                <a:gd name="T6" fmla="*/ 2054 w 2054"/>
                <a:gd name="T7" fmla="*/ 947 h 2293"/>
                <a:gd name="T8" fmla="*/ 1681 w 2054"/>
                <a:gd name="T9" fmla="*/ 2293 h 2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4" h="2293">
                  <a:moveTo>
                    <a:pt x="1681" y="2293"/>
                  </a:moveTo>
                  <a:lnTo>
                    <a:pt x="0" y="1347"/>
                  </a:lnTo>
                  <a:lnTo>
                    <a:pt x="372" y="0"/>
                  </a:lnTo>
                  <a:lnTo>
                    <a:pt x="2054" y="947"/>
                  </a:lnTo>
                  <a:lnTo>
                    <a:pt x="1681" y="229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69" name="Freeform 781"/>
            <p:cNvSpPr/>
            <p:nvPr>
              <p:custDataLst>
                <p:tags r:id="rId19"/>
              </p:custDataLst>
            </p:nvPr>
          </p:nvSpPr>
          <p:spPr bwMode="auto">
            <a:xfrm>
              <a:off x="7200254" y="2097509"/>
              <a:ext cx="2479185" cy="3043494"/>
            </a:xfrm>
            <a:custGeom>
              <a:avLst/>
              <a:gdLst>
                <a:gd name="T0" fmla="*/ 0 w 1709"/>
                <a:gd name="T1" fmla="*/ 1346 h 2098"/>
                <a:gd name="T2" fmla="*/ 1336 w 1709"/>
                <a:gd name="T3" fmla="*/ 2098 h 2098"/>
                <a:gd name="T4" fmla="*/ 1709 w 1709"/>
                <a:gd name="T5" fmla="*/ 752 h 2098"/>
                <a:gd name="T6" fmla="*/ 374 w 1709"/>
                <a:gd name="T7" fmla="*/ 0 h 2098"/>
                <a:gd name="T8" fmla="*/ 0 w 1709"/>
                <a:gd name="T9" fmla="*/ 1346 h 2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9" h="2098">
                  <a:moveTo>
                    <a:pt x="0" y="1346"/>
                  </a:moveTo>
                  <a:lnTo>
                    <a:pt x="1336" y="2098"/>
                  </a:lnTo>
                  <a:lnTo>
                    <a:pt x="1709" y="752"/>
                  </a:lnTo>
                  <a:lnTo>
                    <a:pt x="374" y="0"/>
                  </a:lnTo>
                  <a:lnTo>
                    <a:pt x="0" y="13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70" name="Freeform 782"/>
            <p:cNvSpPr/>
            <p:nvPr>
              <p:custDataLst>
                <p:tags r:id="rId20"/>
              </p:custDataLst>
            </p:nvPr>
          </p:nvSpPr>
          <p:spPr bwMode="auto">
            <a:xfrm>
              <a:off x="7200254" y="2097509"/>
              <a:ext cx="2479185" cy="3043494"/>
            </a:xfrm>
            <a:custGeom>
              <a:avLst/>
              <a:gdLst>
                <a:gd name="T0" fmla="*/ 0 w 1709"/>
                <a:gd name="T1" fmla="*/ 1346 h 2098"/>
                <a:gd name="T2" fmla="*/ 1336 w 1709"/>
                <a:gd name="T3" fmla="*/ 2098 h 2098"/>
                <a:gd name="T4" fmla="*/ 1709 w 1709"/>
                <a:gd name="T5" fmla="*/ 752 h 2098"/>
                <a:gd name="T6" fmla="*/ 374 w 1709"/>
                <a:gd name="T7" fmla="*/ 0 h 2098"/>
                <a:gd name="T8" fmla="*/ 0 w 1709"/>
                <a:gd name="T9" fmla="*/ 1346 h 2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9" h="2098">
                  <a:moveTo>
                    <a:pt x="0" y="1346"/>
                  </a:moveTo>
                  <a:lnTo>
                    <a:pt x="1336" y="2098"/>
                  </a:lnTo>
                  <a:lnTo>
                    <a:pt x="1709" y="752"/>
                  </a:lnTo>
                  <a:lnTo>
                    <a:pt x="374" y="0"/>
                  </a:lnTo>
                  <a:lnTo>
                    <a:pt x="0" y="13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71" name="Freeform 783"/>
            <p:cNvSpPr/>
            <p:nvPr>
              <p:custDataLst>
                <p:tags r:id="rId21"/>
              </p:custDataLst>
            </p:nvPr>
          </p:nvSpPr>
          <p:spPr bwMode="auto">
            <a:xfrm>
              <a:off x="7678973" y="2627001"/>
              <a:ext cx="488874" cy="599124"/>
            </a:xfrm>
            <a:custGeom>
              <a:avLst/>
              <a:gdLst>
                <a:gd name="T0" fmla="*/ 0 w 337"/>
                <a:gd name="T1" fmla="*/ 265 h 413"/>
                <a:gd name="T2" fmla="*/ 264 w 337"/>
                <a:gd name="T3" fmla="*/ 413 h 413"/>
                <a:gd name="T4" fmla="*/ 337 w 337"/>
                <a:gd name="T5" fmla="*/ 148 h 413"/>
                <a:gd name="T6" fmla="*/ 74 w 337"/>
                <a:gd name="T7" fmla="*/ 0 h 413"/>
                <a:gd name="T8" fmla="*/ 0 w 337"/>
                <a:gd name="T9" fmla="*/ 265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413">
                  <a:moveTo>
                    <a:pt x="0" y="265"/>
                  </a:moveTo>
                  <a:lnTo>
                    <a:pt x="264" y="413"/>
                  </a:lnTo>
                  <a:lnTo>
                    <a:pt x="337" y="148"/>
                  </a:lnTo>
                  <a:lnTo>
                    <a:pt x="74" y="0"/>
                  </a:lnTo>
                  <a:lnTo>
                    <a:pt x="0" y="2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72" name="Freeform 784"/>
            <p:cNvSpPr/>
            <p:nvPr>
              <p:custDataLst>
                <p:tags r:id="rId22"/>
              </p:custDataLst>
            </p:nvPr>
          </p:nvSpPr>
          <p:spPr bwMode="auto">
            <a:xfrm>
              <a:off x="8360786" y="3030286"/>
              <a:ext cx="488874" cy="599124"/>
            </a:xfrm>
            <a:custGeom>
              <a:avLst/>
              <a:gdLst>
                <a:gd name="T0" fmla="*/ 74 w 337"/>
                <a:gd name="T1" fmla="*/ 0 h 413"/>
                <a:gd name="T2" fmla="*/ 0 w 337"/>
                <a:gd name="T3" fmla="*/ 265 h 413"/>
                <a:gd name="T4" fmla="*/ 264 w 337"/>
                <a:gd name="T5" fmla="*/ 413 h 413"/>
                <a:gd name="T6" fmla="*/ 337 w 337"/>
                <a:gd name="T7" fmla="*/ 148 h 413"/>
                <a:gd name="T8" fmla="*/ 74 w 337"/>
                <a:gd name="T9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413">
                  <a:moveTo>
                    <a:pt x="74" y="0"/>
                  </a:moveTo>
                  <a:lnTo>
                    <a:pt x="0" y="265"/>
                  </a:lnTo>
                  <a:lnTo>
                    <a:pt x="264" y="413"/>
                  </a:lnTo>
                  <a:lnTo>
                    <a:pt x="337" y="148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73" name="Freeform 785"/>
            <p:cNvSpPr/>
            <p:nvPr>
              <p:custDataLst>
                <p:tags r:id="rId23"/>
              </p:custDataLst>
            </p:nvPr>
          </p:nvSpPr>
          <p:spPr bwMode="auto">
            <a:xfrm>
              <a:off x="8360786" y="3030286"/>
              <a:ext cx="488874" cy="599124"/>
            </a:xfrm>
            <a:custGeom>
              <a:avLst/>
              <a:gdLst>
                <a:gd name="T0" fmla="*/ 74 w 337"/>
                <a:gd name="T1" fmla="*/ 0 h 413"/>
                <a:gd name="T2" fmla="*/ 0 w 337"/>
                <a:gd name="T3" fmla="*/ 265 h 413"/>
                <a:gd name="T4" fmla="*/ 264 w 337"/>
                <a:gd name="T5" fmla="*/ 413 h 413"/>
                <a:gd name="T6" fmla="*/ 337 w 337"/>
                <a:gd name="T7" fmla="*/ 148 h 413"/>
                <a:gd name="T8" fmla="*/ 74 w 337"/>
                <a:gd name="T9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413">
                  <a:moveTo>
                    <a:pt x="74" y="0"/>
                  </a:moveTo>
                  <a:lnTo>
                    <a:pt x="0" y="265"/>
                  </a:lnTo>
                  <a:lnTo>
                    <a:pt x="264" y="413"/>
                  </a:lnTo>
                  <a:lnTo>
                    <a:pt x="337" y="148"/>
                  </a:lnTo>
                  <a:lnTo>
                    <a:pt x="7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74" name="Freeform 786"/>
            <p:cNvSpPr/>
            <p:nvPr>
              <p:custDataLst>
                <p:tags r:id="rId24"/>
              </p:custDataLst>
            </p:nvPr>
          </p:nvSpPr>
          <p:spPr bwMode="auto">
            <a:xfrm>
              <a:off x="7194452" y="1814629"/>
              <a:ext cx="2484988" cy="1539155"/>
            </a:xfrm>
            <a:custGeom>
              <a:avLst/>
              <a:gdLst>
                <a:gd name="T0" fmla="*/ 0 w 1713"/>
                <a:gd name="T1" fmla="*/ 116 h 1061"/>
                <a:gd name="T2" fmla="*/ 1682 w 1713"/>
                <a:gd name="T3" fmla="*/ 1061 h 1061"/>
                <a:gd name="T4" fmla="*/ 1713 w 1713"/>
                <a:gd name="T5" fmla="*/ 947 h 1061"/>
                <a:gd name="T6" fmla="*/ 31 w 1713"/>
                <a:gd name="T7" fmla="*/ 0 h 1061"/>
                <a:gd name="T8" fmla="*/ 0 w 1713"/>
                <a:gd name="T9" fmla="*/ 116 h 10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3" h="1061">
                  <a:moveTo>
                    <a:pt x="0" y="116"/>
                  </a:moveTo>
                  <a:lnTo>
                    <a:pt x="1682" y="1061"/>
                  </a:lnTo>
                  <a:lnTo>
                    <a:pt x="1713" y="947"/>
                  </a:lnTo>
                  <a:lnTo>
                    <a:pt x="31" y="0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75" name="Freeform 787"/>
            <p:cNvSpPr/>
            <p:nvPr>
              <p:custDataLst>
                <p:tags r:id="rId25"/>
              </p:custDataLst>
            </p:nvPr>
          </p:nvSpPr>
          <p:spPr bwMode="auto">
            <a:xfrm>
              <a:off x="7573075" y="3226126"/>
              <a:ext cx="1118462" cy="691967"/>
            </a:xfrm>
            <a:custGeom>
              <a:avLst/>
              <a:gdLst>
                <a:gd name="T0" fmla="*/ 0 w 771"/>
                <a:gd name="T1" fmla="*/ 51 h 477"/>
                <a:gd name="T2" fmla="*/ 756 w 771"/>
                <a:gd name="T3" fmla="*/ 477 h 477"/>
                <a:gd name="T4" fmla="*/ 771 w 771"/>
                <a:gd name="T5" fmla="*/ 426 h 477"/>
                <a:gd name="T6" fmla="*/ 14 w 771"/>
                <a:gd name="T7" fmla="*/ 0 h 477"/>
                <a:gd name="T8" fmla="*/ 0 w 771"/>
                <a:gd name="T9" fmla="*/ 51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477">
                  <a:moveTo>
                    <a:pt x="0" y="51"/>
                  </a:moveTo>
                  <a:lnTo>
                    <a:pt x="756" y="477"/>
                  </a:lnTo>
                  <a:lnTo>
                    <a:pt x="771" y="426"/>
                  </a:lnTo>
                  <a:lnTo>
                    <a:pt x="14" y="0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45C8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76" name="Freeform 788"/>
            <p:cNvSpPr/>
            <p:nvPr>
              <p:custDataLst>
                <p:tags r:id="rId26"/>
              </p:custDataLst>
            </p:nvPr>
          </p:nvSpPr>
          <p:spPr bwMode="auto">
            <a:xfrm>
              <a:off x="7496190" y="3553976"/>
              <a:ext cx="564308" cy="349610"/>
            </a:xfrm>
            <a:custGeom>
              <a:avLst/>
              <a:gdLst>
                <a:gd name="T0" fmla="*/ 0 w 389"/>
                <a:gd name="T1" fmla="*/ 26 h 241"/>
                <a:gd name="T2" fmla="*/ 382 w 389"/>
                <a:gd name="T3" fmla="*/ 241 h 241"/>
                <a:gd name="T4" fmla="*/ 389 w 389"/>
                <a:gd name="T5" fmla="*/ 214 h 241"/>
                <a:gd name="T6" fmla="*/ 8 w 389"/>
                <a:gd name="T7" fmla="*/ 0 h 241"/>
                <a:gd name="T8" fmla="*/ 0 w 389"/>
                <a:gd name="T9" fmla="*/ 26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9" h="241">
                  <a:moveTo>
                    <a:pt x="0" y="26"/>
                  </a:moveTo>
                  <a:lnTo>
                    <a:pt x="382" y="241"/>
                  </a:lnTo>
                  <a:lnTo>
                    <a:pt x="389" y="214"/>
                  </a:lnTo>
                  <a:lnTo>
                    <a:pt x="8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45C8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77" name="Freeform 789"/>
            <p:cNvSpPr/>
            <p:nvPr>
              <p:custDataLst>
                <p:tags r:id="rId27"/>
              </p:custDataLst>
            </p:nvPr>
          </p:nvSpPr>
          <p:spPr bwMode="auto">
            <a:xfrm>
              <a:off x="7446867" y="3806392"/>
              <a:ext cx="562858" cy="348159"/>
            </a:xfrm>
            <a:custGeom>
              <a:avLst/>
              <a:gdLst>
                <a:gd name="T0" fmla="*/ 0 w 388"/>
                <a:gd name="T1" fmla="*/ 26 h 240"/>
                <a:gd name="T2" fmla="*/ 381 w 388"/>
                <a:gd name="T3" fmla="*/ 240 h 240"/>
                <a:gd name="T4" fmla="*/ 388 w 388"/>
                <a:gd name="T5" fmla="*/ 215 h 240"/>
                <a:gd name="T6" fmla="*/ 7 w 388"/>
                <a:gd name="T7" fmla="*/ 0 h 240"/>
                <a:gd name="T8" fmla="*/ 0 w 388"/>
                <a:gd name="T9" fmla="*/ 2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8" h="240">
                  <a:moveTo>
                    <a:pt x="0" y="26"/>
                  </a:moveTo>
                  <a:lnTo>
                    <a:pt x="381" y="240"/>
                  </a:lnTo>
                  <a:lnTo>
                    <a:pt x="388" y="215"/>
                  </a:lnTo>
                  <a:lnTo>
                    <a:pt x="7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45C8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78" name="Freeform 790"/>
            <p:cNvSpPr/>
            <p:nvPr>
              <p:custDataLst>
                <p:tags r:id="rId28"/>
              </p:custDataLst>
            </p:nvPr>
          </p:nvSpPr>
          <p:spPr bwMode="auto">
            <a:xfrm>
              <a:off x="7446867" y="3806392"/>
              <a:ext cx="562858" cy="348159"/>
            </a:xfrm>
            <a:custGeom>
              <a:avLst/>
              <a:gdLst>
                <a:gd name="T0" fmla="*/ 0 w 388"/>
                <a:gd name="T1" fmla="*/ 26 h 240"/>
                <a:gd name="T2" fmla="*/ 381 w 388"/>
                <a:gd name="T3" fmla="*/ 240 h 240"/>
                <a:gd name="T4" fmla="*/ 388 w 388"/>
                <a:gd name="T5" fmla="*/ 215 h 240"/>
                <a:gd name="T6" fmla="*/ 7 w 388"/>
                <a:gd name="T7" fmla="*/ 0 h 240"/>
                <a:gd name="T8" fmla="*/ 0 w 388"/>
                <a:gd name="T9" fmla="*/ 2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8" h="240">
                  <a:moveTo>
                    <a:pt x="0" y="26"/>
                  </a:moveTo>
                  <a:lnTo>
                    <a:pt x="381" y="240"/>
                  </a:lnTo>
                  <a:lnTo>
                    <a:pt x="388" y="215"/>
                  </a:lnTo>
                  <a:lnTo>
                    <a:pt x="7" y="0"/>
                  </a:lnTo>
                  <a:lnTo>
                    <a:pt x="0" y="2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79" name="Freeform 791"/>
            <p:cNvSpPr/>
            <p:nvPr>
              <p:custDataLst>
                <p:tags r:id="rId29"/>
              </p:custDataLst>
            </p:nvPr>
          </p:nvSpPr>
          <p:spPr bwMode="auto">
            <a:xfrm>
              <a:off x="5991851" y="2494991"/>
              <a:ext cx="3139238" cy="3503354"/>
            </a:xfrm>
            <a:custGeom>
              <a:avLst/>
              <a:gdLst>
                <a:gd name="T0" fmla="*/ 1771 w 2164"/>
                <a:gd name="T1" fmla="*/ 2415 h 2415"/>
                <a:gd name="T2" fmla="*/ 0 w 2164"/>
                <a:gd name="T3" fmla="*/ 1418 h 2415"/>
                <a:gd name="T4" fmla="*/ 393 w 2164"/>
                <a:gd name="T5" fmla="*/ 0 h 2415"/>
                <a:gd name="T6" fmla="*/ 2164 w 2164"/>
                <a:gd name="T7" fmla="*/ 997 h 2415"/>
                <a:gd name="T8" fmla="*/ 1771 w 2164"/>
                <a:gd name="T9" fmla="*/ 2415 h 2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4" h="2415">
                  <a:moveTo>
                    <a:pt x="1771" y="2415"/>
                  </a:moveTo>
                  <a:lnTo>
                    <a:pt x="0" y="1418"/>
                  </a:lnTo>
                  <a:lnTo>
                    <a:pt x="393" y="0"/>
                  </a:lnTo>
                  <a:lnTo>
                    <a:pt x="2164" y="997"/>
                  </a:lnTo>
                  <a:lnTo>
                    <a:pt x="1771" y="241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80" name="Freeform 792"/>
            <p:cNvSpPr/>
            <p:nvPr>
              <p:custDataLst>
                <p:tags r:id="rId30"/>
              </p:custDataLst>
            </p:nvPr>
          </p:nvSpPr>
          <p:spPr bwMode="auto">
            <a:xfrm>
              <a:off x="5991851" y="2494991"/>
              <a:ext cx="3139238" cy="3503354"/>
            </a:xfrm>
            <a:custGeom>
              <a:avLst/>
              <a:gdLst>
                <a:gd name="T0" fmla="*/ 1771 w 2164"/>
                <a:gd name="T1" fmla="*/ 2415 h 2415"/>
                <a:gd name="T2" fmla="*/ 0 w 2164"/>
                <a:gd name="T3" fmla="*/ 1418 h 2415"/>
                <a:gd name="T4" fmla="*/ 393 w 2164"/>
                <a:gd name="T5" fmla="*/ 0 h 2415"/>
                <a:gd name="T6" fmla="*/ 2164 w 2164"/>
                <a:gd name="T7" fmla="*/ 997 h 2415"/>
                <a:gd name="T8" fmla="*/ 1771 w 2164"/>
                <a:gd name="T9" fmla="*/ 2415 h 2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4" h="2415">
                  <a:moveTo>
                    <a:pt x="1771" y="2415"/>
                  </a:moveTo>
                  <a:lnTo>
                    <a:pt x="0" y="1418"/>
                  </a:lnTo>
                  <a:lnTo>
                    <a:pt x="393" y="0"/>
                  </a:lnTo>
                  <a:lnTo>
                    <a:pt x="2164" y="997"/>
                  </a:lnTo>
                  <a:lnTo>
                    <a:pt x="1771" y="241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81" name="Freeform 793"/>
            <p:cNvSpPr/>
            <p:nvPr>
              <p:custDataLst>
                <p:tags r:id="rId31"/>
              </p:custDataLst>
            </p:nvPr>
          </p:nvSpPr>
          <p:spPr bwMode="auto">
            <a:xfrm>
              <a:off x="5991851" y="2731449"/>
              <a:ext cx="3073958" cy="3266897"/>
            </a:xfrm>
            <a:custGeom>
              <a:avLst/>
              <a:gdLst>
                <a:gd name="T0" fmla="*/ 0 w 2119"/>
                <a:gd name="T1" fmla="*/ 1255 h 2252"/>
                <a:gd name="T2" fmla="*/ 1771 w 2119"/>
                <a:gd name="T3" fmla="*/ 2252 h 2252"/>
                <a:gd name="T4" fmla="*/ 2119 w 2119"/>
                <a:gd name="T5" fmla="*/ 996 h 2252"/>
                <a:gd name="T6" fmla="*/ 349 w 2119"/>
                <a:gd name="T7" fmla="*/ 0 h 2252"/>
                <a:gd name="T8" fmla="*/ 0 w 2119"/>
                <a:gd name="T9" fmla="*/ 1255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9" h="2252">
                  <a:moveTo>
                    <a:pt x="0" y="1255"/>
                  </a:moveTo>
                  <a:lnTo>
                    <a:pt x="1771" y="2252"/>
                  </a:lnTo>
                  <a:lnTo>
                    <a:pt x="2119" y="996"/>
                  </a:lnTo>
                  <a:lnTo>
                    <a:pt x="349" y="0"/>
                  </a:lnTo>
                  <a:lnTo>
                    <a:pt x="0" y="1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82" name="Freeform 794"/>
            <p:cNvSpPr/>
            <p:nvPr>
              <p:custDataLst>
                <p:tags r:id="rId32"/>
              </p:custDataLst>
            </p:nvPr>
          </p:nvSpPr>
          <p:spPr bwMode="auto">
            <a:xfrm>
              <a:off x="5991851" y="2731449"/>
              <a:ext cx="3073958" cy="3266897"/>
            </a:xfrm>
            <a:custGeom>
              <a:avLst/>
              <a:gdLst>
                <a:gd name="T0" fmla="*/ 0 w 2119"/>
                <a:gd name="T1" fmla="*/ 1255 h 2252"/>
                <a:gd name="T2" fmla="*/ 1771 w 2119"/>
                <a:gd name="T3" fmla="*/ 2252 h 2252"/>
                <a:gd name="T4" fmla="*/ 2119 w 2119"/>
                <a:gd name="T5" fmla="*/ 996 h 2252"/>
                <a:gd name="T6" fmla="*/ 349 w 2119"/>
                <a:gd name="T7" fmla="*/ 0 h 2252"/>
                <a:gd name="T8" fmla="*/ 0 w 2119"/>
                <a:gd name="T9" fmla="*/ 1255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9" h="2252">
                  <a:moveTo>
                    <a:pt x="0" y="1255"/>
                  </a:moveTo>
                  <a:lnTo>
                    <a:pt x="1771" y="2252"/>
                  </a:lnTo>
                  <a:lnTo>
                    <a:pt x="2119" y="996"/>
                  </a:lnTo>
                  <a:lnTo>
                    <a:pt x="349" y="0"/>
                  </a:lnTo>
                  <a:lnTo>
                    <a:pt x="0" y="125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83" name="Freeform 795"/>
            <p:cNvSpPr/>
            <p:nvPr>
              <p:custDataLst>
                <p:tags r:id="rId33"/>
              </p:custDataLst>
            </p:nvPr>
          </p:nvSpPr>
          <p:spPr bwMode="auto">
            <a:xfrm>
              <a:off x="6142720" y="3757069"/>
              <a:ext cx="2358781" cy="2160039"/>
            </a:xfrm>
            <a:custGeom>
              <a:avLst/>
              <a:gdLst>
                <a:gd name="T0" fmla="*/ 189 w 1626"/>
                <a:gd name="T1" fmla="*/ 0 h 1489"/>
                <a:gd name="T2" fmla="*/ 0 w 1626"/>
                <a:gd name="T3" fmla="*/ 681 h 1489"/>
                <a:gd name="T4" fmla="*/ 1438 w 1626"/>
                <a:gd name="T5" fmla="*/ 1489 h 1489"/>
                <a:gd name="T6" fmla="*/ 1626 w 1626"/>
                <a:gd name="T7" fmla="*/ 808 h 1489"/>
                <a:gd name="T8" fmla="*/ 189 w 1626"/>
                <a:gd name="T9" fmla="*/ 0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6" h="1489">
                  <a:moveTo>
                    <a:pt x="189" y="0"/>
                  </a:moveTo>
                  <a:lnTo>
                    <a:pt x="0" y="681"/>
                  </a:lnTo>
                  <a:lnTo>
                    <a:pt x="1438" y="1489"/>
                  </a:lnTo>
                  <a:lnTo>
                    <a:pt x="1626" y="808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84" name="Freeform 796"/>
            <p:cNvSpPr/>
            <p:nvPr>
              <p:custDataLst>
                <p:tags r:id="rId34"/>
              </p:custDataLst>
            </p:nvPr>
          </p:nvSpPr>
          <p:spPr bwMode="auto">
            <a:xfrm>
              <a:off x="6142720" y="3757069"/>
              <a:ext cx="2358781" cy="2160039"/>
            </a:xfrm>
            <a:custGeom>
              <a:avLst/>
              <a:gdLst>
                <a:gd name="T0" fmla="*/ 189 w 1626"/>
                <a:gd name="T1" fmla="*/ 0 h 1489"/>
                <a:gd name="T2" fmla="*/ 0 w 1626"/>
                <a:gd name="T3" fmla="*/ 681 h 1489"/>
                <a:gd name="T4" fmla="*/ 1438 w 1626"/>
                <a:gd name="T5" fmla="*/ 1489 h 1489"/>
                <a:gd name="T6" fmla="*/ 1626 w 1626"/>
                <a:gd name="T7" fmla="*/ 808 h 1489"/>
                <a:gd name="T8" fmla="*/ 189 w 1626"/>
                <a:gd name="T9" fmla="*/ 0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6" h="1489">
                  <a:moveTo>
                    <a:pt x="189" y="0"/>
                  </a:moveTo>
                  <a:lnTo>
                    <a:pt x="0" y="681"/>
                  </a:lnTo>
                  <a:lnTo>
                    <a:pt x="1438" y="1489"/>
                  </a:lnTo>
                  <a:lnTo>
                    <a:pt x="1626" y="808"/>
                  </a:lnTo>
                  <a:lnTo>
                    <a:pt x="18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85" name="Freeform 797"/>
            <p:cNvSpPr/>
            <p:nvPr>
              <p:custDataLst>
                <p:tags r:id="rId35"/>
              </p:custDataLst>
            </p:nvPr>
          </p:nvSpPr>
          <p:spPr bwMode="auto">
            <a:xfrm>
              <a:off x="6428501" y="3993527"/>
              <a:ext cx="720980" cy="491775"/>
            </a:xfrm>
            <a:custGeom>
              <a:avLst/>
              <a:gdLst>
                <a:gd name="T0" fmla="*/ 19 w 497"/>
                <a:gd name="T1" fmla="*/ 0 h 339"/>
                <a:gd name="T2" fmla="*/ 0 w 497"/>
                <a:gd name="T3" fmla="*/ 69 h 339"/>
                <a:gd name="T4" fmla="*/ 478 w 497"/>
                <a:gd name="T5" fmla="*/ 339 h 339"/>
                <a:gd name="T6" fmla="*/ 497 w 497"/>
                <a:gd name="T7" fmla="*/ 268 h 339"/>
                <a:gd name="T8" fmla="*/ 19 w 497"/>
                <a:gd name="T9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39">
                  <a:moveTo>
                    <a:pt x="19" y="0"/>
                  </a:moveTo>
                  <a:lnTo>
                    <a:pt x="0" y="69"/>
                  </a:lnTo>
                  <a:lnTo>
                    <a:pt x="478" y="339"/>
                  </a:lnTo>
                  <a:lnTo>
                    <a:pt x="497" y="26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D6F2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86" name="Freeform 798"/>
            <p:cNvSpPr/>
            <p:nvPr>
              <p:custDataLst>
                <p:tags r:id="rId36"/>
              </p:custDataLst>
            </p:nvPr>
          </p:nvSpPr>
          <p:spPr bwMode="auto">
            <a:xfrm>
              <a:off x="6428501" y="3993527"/>
              <a:ext cx="720980" cy="491775"/>
            </a:xfrm>
            <a:custGeom>
              <a:avLst/>
              <a:gdLst>
                <a:gd name="T0" fmla="*/ 19 w 497"/>
                <a:gd name="T1" fmla="*/ 0 h 339"/>
                <a:gd name="T2" fmla="*/ 0 w 497"/>
                <a:gd name="T3" fmla="*/ 69 h 339"/>
                <a:gd name="T4" fmla="*/ 478 w 497"/>
                <a:gd name="T5" fmla="*/ 339 h 339"/>
                <a:gd name="T6" fmla="*/ 497 w 497"/>
                <a:gd name="T7" fmla="*/ 268 h 339"/>
                <a:gd name="T8" fmla="*/ 19 w 497"/>
                <a:gd name="T9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39">
                  <a:moveTo>
                    <a:pt x="19" y="0"/>
                  </a:moveTo>
                  <a:lnTo>
                    <a:pt x="0" y="69"/>
                  </a:lnTo>
                  <a:lnTo>
                    <a:pt x="478" y="339"/>
                  </a:lnTo>
                  <a:lnTo>
                    <a:pt x="497" y="268"/>
                  </a:lnTo>
                  <a:lnTo>
                    <a:pt x="19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87" name="Freeform 799"/>
            <p:cNvSpPr/>
            <p:nvPr>
              <p:custDataLst>
                <p:tags r:id="rId37"/>
              </p:custDataLst>
            </p:nvPr>
          </p:nvSpPr>
          <p:spPr bwMode="auto">
            <a:xfrm>
              <a:off x="7191550" y="4428726"/>
              <a:ext cx="720980" cy="491775"/>
            </a:xfrm>
            <a:custGeom>
              <a:avLst/>
              <a:gdLst>
                <a:gd name="T0" fmla="*/ 19 w 497"/>
                <a:gd name="T1" fmla="*/ 0 h 339"/>
                <a:gd name="T2" fmla="*/ 0 w 497"/>
                <a:gd name="T3" fmla="*/ 70 h 339"/>
                <a:gd name="T4" fmla="*/ 478 w 497"/>
                <a:gd name="T5" fmla="*/ 339 h 339"/>
                <a:gd name="T6" fmla="*/ 497 w 497"/>
                <a:gd name="T7" fmla="*/ 269 h 339"/>
                <a:gd name="T8" fmla="*/ 19 w 497"/>
                <a:gd name="T9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39">
                  <a:moveTo>
                    <a:pt x="19" y="0"/>
                  </a:moveTo>
                  <a:lnTo>
                    <a:pt x="0" y="70"/>
                  </a:lnTo>
                  <a:lnTo>
                    <a:pt x="478" y="339"/>
                  </a:lnTo>
                  <a:lnTo>
                    <a:pt x="497" y="269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D6F2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88" name="Freeform 800"/>
            <p:cNvSpPr/>
            <p:nvPr>
              <p:custDataLst>
                <p:tags r:id="rId38"/>
              </p:custDataLst>
            </p:nvPr>
          </p:nvSpPr>
          <p:spPr bwMode="auto">
            <a:xfrm>
              <a:off x="7191550" y="4428726"/>
              <a:ext cx="720980" cy="491775"/>
            </a:xfrm>
            <a:custGeom>
              <a:avLst/>
              <a:gdLst>
                <a:gd name="T0" fmla="*/ 19 w 497"/>
                <a:gd name="T1" fmla="*/ 0 h 339"/>
                <a:gd name="T2" fmla="*/ 0 w 497"/>
                <a:gd name="T3" fmla="*/ 70 h 339"/>
                <a:gd name="T4" fmla="*/ 478 w 497"/>
                <a:gd name="T5" fmla="*/ 339 h 339"/>
                <a:gd name="T6" fmla="*/ 497 w 497"/>
                <a:gd name="T7" fmla="*/ 269 h 339"/>
                <a:gd name="T8" fmla="*/ 19 w 497"/>
                <a:gd name="T9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39">
                  <a:moveTo>
                    <a:pt x="19" y="0"/>
                  </a:moveTo>
                  <a:lnTo>
                    <a:pt x="0" y="70"/>
                  </a:lnTo>
                  <a:lnTo>
                    <a:pt x="478" y="339"/>
                  </a:lnTo>
                  <a:lnTo>
                    <a:pt x="497" y="269"/>
                  </a:lnTo>
                  <a:lnTo>
                    <a:pt x="19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89" name="Freeform 801"/>
            <p:cNvSpPr/>
            <p:nvPr>
              <p:custDataLst>
                <p:tags r:id="rId39"/>
              </p:custDataLst>
            </p:nvPr>
          </p:nvSpPr>
          <p:spPr bwMode="auto">
            <a:xfrm>
              <a:off x="7982163" y="4872630"/>
              <a:ext cx="319146" cy="262570"/>
            </a:xfrm>
            <a:custGeom>
              <a:avLst/>
              <a:gdLst>
                <a:gd name="T0" fmla="*/ 19 w 220"/>
                <a:gd name="T1" fmla="*/ 0 h 181"/>
                <a:gd name="T2" fmla="*/ 0 w 220"/>
                <a:gd name="T3" fmla="*/ 69 h 181"/>
                <a:gd name="T4" fmla="*/ 201 w 220"/>
                <a:gd name="T5" fmla="*/ 181 h 181"/>
                <a:gd name="T6" fmla="*/ 220 w 220"/>
                <a:gd name="T7" fmla="*/ 111 h 181"/>
                <a:gd name="T8" fmla="*/ 19 w 220"/>
                <a:gd name="T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181">
                  <a:moveTo>
                    <a:pt x="19" y="0"/>
                  </a:moveTo>
                  <a:lnTo>
                    <a:pt x="0" y="69"/>
                  </a:lnTo>
                  <a:lnTo>
                    <a:pt x="201" y="181"/>
                  </a:lnTo>
                  <a:lnTo>
                    <a:pt x="220" y="111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D6F2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90" name="Freeform 802"/>
            <p:cNvSpPr/>
            <p:nvPr>
              <p:custDataLst>
                <p:tags r:id="rId40"/>
              </p:custDataLst>
            </p:nvPr>
          </p:nvSpPr>
          <p:spPr bwMode="auto">
            <a:xfrm>
              <a:off x="7982163" y="4872630"/>
              <a:ext cx="319146" cy="262570"/>
            </a:xfrm>
            <a:custGeom>
              <a:avLst/>
              <a:gdLst>
                <a:gd name="T0" fmla="*/ 19 w 220"/>
                <a:gd name="T1" fmla="*/ 0 h 181"/>
                <a:gd name="T2" fmla="*/ 0 w 220"/>
                <a:gd name="T3" fmla="*/ 69 h 181"/>
                <a:gd name="T4" fmla="*/ 201 w 220"/>
                <a:gd name="T5" fmla="*/ 181 h 181"/>
                <a:gd name="T6" fmla="*/ 220 w 220"/>
                <a:gd name="T7" fmla="*/ 111 h 181"/>
                <a:gd name="T8" fmla="*/ 19 w 220"/>
                <a:gd name="T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181">
                  <a:moveTo>
                    <a:pt x="19" y="0"/>
                  </a:moveTo>
                  <a:lnTo>
                    <a:pt x="0" y="69"/>
                  </a:lnTo>
                  <a:lnTo>
                    <a:pt x="201" y="181"/>
                  </a:lnTo>
                  <a:lnTo>
                    <a:pt x="220" y="111"/>
                  </a:lnTo>
                  <a:lnTo>
                    <a:pt x="19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91" name="Freeform 803"/>
            <p:cNvSpPr/>
            <p:nvPr>
              <p:custDataLst>
                <p:tags r:id="rId41"/>
              </p:custDataLst>
            </p:nvPr>
          </p:nvSpPr>
          <p:spPr bwMode="auto">
            <a:xfrm>
              <a:off x="7829843" y="5434037"/>
              <a:ext cx="319146" cy="262570"/>
            </a:xfrm>
            <a:custGeom>
              <a:avLst/>
              <a:gdLst>
                <a:gd name="T0" fmla="*/ 19 w 220"/>
                <a:gd name="T1" fmla="*/ 0 h 181"/>
                <a:gd name="T2" fmla="*/ 0 w 220"/>
                <a:gd name="T3" fmla="*/ 69 h 181"/>
                <a:gd name="T4" fmla="*/ 201 w 220"/>
                <a:gd name="T5" fmla="*/ 181 h 181"/>
                <a:gd name="T6" fmla="*/ 220 w 220"/>
                <a:gd name="T7" fmla="*/ 111 h 181"/>
                <a:gd name="T8" fmla="*/ 19 w 220"/>
                <a:gd name="T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181">
                  <a:moveTo>
                    <a:pt x="19" y="0"/>
                  </a:moveTo>
                  <a:lnTo>
                    <a:pt x="0" y="69"/>
                  </a:lnTo>
                  <a:lnTo>
                    <a:pt x="201" y="181"/>
                  </a:lnTo>
                  <a:lnTo>
                    <a:pt x="220" y="111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D6F2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92" name="Freeform 804"/>
            <p:cNvSpPr/>
            <p:nvPr>
              <p:custDataLst>
                <p:tags r:id="rId42"/>
              </p:custDataLst>
            </p:nvPr>
          </p:nvSpPr>
          <p:spPr bwMode="auto">
            <a:xfrm>
              <a:off x="7829843" y="5434037"/>
              <a:ext cx="319146" cy="262570"/>
            </a:xfrm>
            <a:custGeom>
              <a:avLst/>
              <a:gdLst>
                <a:gd name="T0" fmla="*/ 19 w 220"/>
                <a:gd name="T1" fmla="*/ 0 h 181"/>
                <a:gd name="T2" fmla="*/ 0 w 220"/>
                <a:gd name="T3" fmla="*/ 69 h 181"/>
                <a:gd name="T4" fmla="*/ 201 w 220"/>
                <a:gd name="T5" fmla="*/ 181 h 181"/>
                <a:gd name="T6" fmla="*/ 220 w 220"/>
                <a:gd name="T7" fmla="*/ 111 h 181"/>
                <a:gd name="T8" fmla="*/ 19 w 220"/>
                <a:gd name="T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181">
                  <a:moveTo>
                    <a:pt x="19" y="0"/>
                  </a:moveTo>
                  <a:lnTo>
                    <a:pt x="0" y="69"/>
                  </a:lnTo>
                  <a:lnTo>
                    <a:pt x="201" y="181"/>
                  </a:lnTo>
                  <a:lnTo>
                    <a:pt x="220" y="111"/>
                  </a:lnTo>
                  <a:lnTo>
                    <a:pt x="19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93" name="Freeform 805"/>
            <p:cNvSpPr/>
            <p:nvPr>
              <p:custDataLst>
                <p:tags r:id="rId43"/>
              </p:custDataLst>
            </p:nvPr>
          </p:nvSpPr>
          <p:spPr bwMode="auto">
            <a:xfrm>
              <a:off x="6380629" y="4214028"/>
              <a:ext cx="1441961" cy="893609"/>
            </a:xfrm>
            <a:custGeom>
              <a:avLst/>
              <a:gdLst>
                <a:gd name="T0" fmla="*/ 19 w 994"/>
                <a:gd name="T1" fmla="*/ 0 h 616"/>
                <a:gd name="T2" fmla="*/ 0 w 994"/>
                <a:gd name="T3" fmla="*/ 70 h 616"/>
                <a:gd name="T4" fmla="*/ 975 w 994"/>
                <a:gd name="T5" fmla="*/ 616 h 616"/>
                <a:gd name="T6" fmla="*/ 994 w 994"/>
                <a:gd name="T7" fmla="*/ 546 h 616"/>
                <a:gd name="T8" fmla="*/ 19 w 994"/>
                <a:gd name="T9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4" h="616">
                  <a:moveTo>
                    <a:pt x="19" y="0"/>
                  </a:moveTo>
                  <a:lnTo>
                    <a:pt x="0" y="70"/>
                  </a:lnTo>
                  <a:lnTo>
                    <a:pt x="975" y="616"/>
                  </a:lnTo>
                  <a:lnTo>
                    <a:pt x="994" y="54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D6F2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94" name="Freeform 806"/>
            <p:cNvSpPr/>
            <p:nvPr>
              <p:custDataLst>
                <p:tags r:id="rId44"/>
              </p:custDataLst>
            </p:nvPr>
          </p:nvSpPr>
          <p:spPr bwMode="auto">
            <a:xfrm>
              <a:off x="6380629" y="4214028"/>
              <a:ext cx="1441961" cy="893609"/>
            </a:xfrm>
            <a:custGeom>
              <a:avLst/>
              <a:gdLst>
                <a:gd name="T0" fmla="*/ 19 w 994"/>
                <a:gd name="T1" fmla="*/ 0 h 616"/>
                <a:gd name="T2" fmla="*/ 0 w 994"/>
                <a:gd name="T3" fmla="*/ 70 h 616"/>
                <a:gd name="T4" fmla="*/ 975 w 994"/>
                <a:gd name="T5" fmla="*/ 616 h 616"/>
                <a:gd name="T6" fmla="*/ 994 w 994"/>
                <a:gd name="T7" fmla="*/ 546 h 616"/>
                <a:gd name="T8" fmla="*/ 19 w 994"/>
                <a:gd name="T9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4" h="616">
                  <a:moveTo>
                    <a:pt x="19" y="0"/>
                  </a:moveTo>
                  <a:lnTo>
                    <a:pt x="0" y="70"/>
                  </a:lnTo>
                  <a:lnTo>
                    <a:pt x="975" y="616"/>
                  </a:lnTo>
                  <a:lnTo>
                    <a:pt x="994" y="546"/>
                  </a:lnTo>
                  <a:lnTo>
                    <a:pt x="19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95" name="Freeform 807"/>
            <p:cNvSpPr/>
            <p:nvPr>
              <p:custDataLst>
                <p:tags r:id="rId45"/>
              </p:custDataLst>
            </p:nvPr>
          </p:nvSpPr>
          <p:spPr bwMode="auto">
            <a:xfrm>
              <a:off x="6318250" y="4395362"/>
              <a:ext cx="998057" cy="649898"/>
            </a:xfrm>
            <a:custGeom>
              <a:avLst/>
              <a:gdLst>
                <a:gd name="T0" fmla="*/ 19 w 688"/>
                <a:gd name="T1" fmla="*/ 0 h 448"/>
                <a:gd name="T2" fmla="*/ 0 w 688"/>
                <a:gd name="T3" fmla="*/ 69 h 448"/>
                <a:gd name="T4" fmla="*/ 669 w 688"/>
                <a:gd name="T5" fmla="*/ 448 h 448"/>
                <a:gd name="T6" fmla="*/ 688 w 688"/>
                <a:gd name="T7" fmla="*/ 378 h 448"/>
                <a:gd name="T8" fmla="*/ 19 w 688"/>
                <a:gd name="T9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8" h="448">
                  <a:moveTo>
                    <a:pt x="19" y="0"/>
                  </a:moveTo>
                  <a:lnTo>
                    <a:pt x="0" y="69"/>
                  </a:lnTo>
                  <a:lnTo>
                    <a:pt x="669" y="448"/>
                  </a:lnTo>
                  <a:lnTo>
                    <a:pt x="688" y="37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D6F2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96" name="Freeform 808"/>
            <p:cNvSpPr/>
            <p:nvPr>
              <p:custDataLst>
                <p:tags r:id="rId46"/>
              </p:custDataLst>
            </p:nvPr>
          </p:nvSpPr>
          <p:spPr bwMode="auto">
            <a:xfrm>
              <a:off x="6318250" y="4395362"/>
              <a:ext cx="998057" cy="649898"/>
            </a:xfrm>
            <a:custGeom>
              <a:avLst/>
              <a:gdLst>
                <a:gd name="T0" fmla="*/ 19 w 688"/>
                <a:gd name="T1" fmla="*/ 0 h 448"/>
                <a:gd name="T2" fmla="*/ 0 w 688"/>
                <a:gd name="T3" fmla="*/ 69 h 448"/>
                <a:gd name="T4" fmla="*/ 669 w 688"/>
                <a:gd name="T5" fmla="*/ 448 h 448"/>
                <a:gd name="T6" fmla="*/ 688 w 688"/>
                <a:gd name="T7" fmla="*/ 378 h 448"/>
                <a:gd name="T8" fmla="*/ 19 w 688"/>
                <a:gd name="T9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8" h="448">
                  <a:moveTo>
                    <a:pt x="19" y="0"/>
                  </a:moveTo>
                  <a:lnTo>
                    <a:pt x="0" y="69"/>
                  </a:lnTo>
                  <a:lnTo>
                    <a:pt x="669" y="448"/>
                  </a:lnTo>
                  <a:lnTo>
                    <a:pt x="688" y="378"/>
                  </a:lnTo>
                  <a:lnTo>
                    <a:pt x="19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97" name="Freeform 809"/>
            <p:cNvSpPr/>
            <p:nvPr>
              <p:custDataLst>
                <p:tags r:id="rId47"/>
              </p:custDataLst>
            </p:nvPr>
          </p:nvSpPr>
          <p:spPr bwMode="auto">
            <a:xfrm>
              <a:off x="6268927" y="4581047"/>
              <a:ext cx="541097" cy="388778"/>
            </a:xfrm>
            <a:custGeom>
              <a:avLst/>
              <a:gdLst>
                <a:gd name="T0" fmla="*/ 19 w 373"/>
                <a:gd name="T1" fmla="*/ 0 h 268"/>
                <a:gd name="T2" fmla="*/ 0 w 373"/>
                <a:gd name="T3" fmla="*/ 70 h 268"/>
                <a:gd name="T4" fmla="*/ 354 w 373"/>
                <a:gd name="T5" fmla="*/ 268 h 268"/>
                <a:gd name="T6" fmla="*/ 373 w 373"/>
                <a:gd name="T7" fmla="*/ 197 h 268"/>
                <a:gd name="T8" fmla="*/ 19 w 373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3" h="268">
                  <a:moveTo>
                    <a:pt x="19" y="0"/>
                  </a:moveTo>
                  <a:lnTo>
                    <a:pt x="0" y="70"/>
                  </a:lnTo>
                  <a:lnTo>
                    <a:pt x="354" y="268"/>
                  </a:lnTo>
                  <a:lnTo>
                    <a:pt x="373" y="19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D6F2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98" name="Freeform 810"/>
            <p:cNvSpPr/>
            <p:nvPr>
              <p:custDataLst>
                <p:tags r:id="rId48"/>
              </p:custDataLst>
            </p:nvPr>
          </p:nvSpPr>
          <p:spPr bwMode="auto">
            <a:xfrm>
              <a:off x="6268927" y="4581047"/>
              <a:ext cx="541097" cy="388778"/>
            </a:xfrm>
            <a:custGeom>
              <a:avLst/>
              <a:gdLst>
                <a:gd name="T0" fmla="*/ 19 w 373"/>
                <a:gd name="T1" fmla="*/ 0 h 268"/>
                <a:gd name="T2" fmla="*/ 0 w 373"/>
                <a:gd name="T3" fmla="*/ 70 h 268"/>
                <a:gd name="T4" fmla="*/ 354 w 373"/>
                <a:gd name="T5" fmla="*/ 268 h 268"/>
                <a:gd name="T6" fmla="*/ 373 w 373"/>
                <a:gd name="T7" fmla="*/ 197 h 268"/>
                <a:gd name="T8" fmla="*/ 19 w 373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3" h="268">
                  <a:moveTo>
                    <a:pt x="19" y="0"/>
                  </a:moveTo>
                  <a:lnTo>
                    <a:pt x="0" y="70"/>
                  </a:lnTo>
                  <a:lnTo>
                    <a:pt x="354" y="268"/>
                  </a:lnTo>
                  <a:lnTo>
                    <a:pt x="373" y="197"/>
                  </a:lnTo>
                  <a:lnTo>
                    <a:pt x="19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99" name="Freeform 811"/>
            <p:cNvSpPr/>
            <p:nvPr>
              <p:custDataLst>
                <p:tags r:id="rId49"/>
              </p:custDataLst>
            </p:nvPr>
          </p:nvSpPr>
          <p:spPr bwMode="auto">
            <a:xfrm>
              <a:off x="6447360" y="3076707"/>
              <a:ext cx="1560915" cy="1321555"/>
            </a:xfrm>
            <a:custGeom>
              <a:avLst/>
              <a:gdLst>
                <a:gd name="T0" fmla="*/ 1076 w 1076"/>
                <a:gd name="T1" fmla="*/ 549 h 911"/>
                <a:gd name="T2" fmla="*/ 101 w 1076"/>
                <a:gd name="T3" fmla="*/ 0 h 911"/>
                <a:gd name="T4" fmla="*/ 0 w 1076"/>
                <a:gd name="T5" fmla="*/ 362 h 911"/>
                <a:gd name="T6" fmla="*/ 976 w 1076"/>
                <a:gd name="T7" fmla="*/ 911 h 911"/>
                <a:gd name="T8" fmla="*/ 1076 w 1076"/>
                <a:gd name="T9" fmla="*/ 549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6" h="911">
                  <a:moveTo>
                    <a:pt x="1076" y="549"/>
                  </a:moveTo>
                  <a:lnTo>
                    <a:pt x="101" y="0"/>
                  </a:lnTo>
                  <a:lnTo>
                    <a:pt x="0" y="362"/>
                  </a:lnTo>
                  <a:lnTo>
                    <a:pt x="976" y="911"/>
                  </a:lnTo>
                  <a:lnTo>
                    <a:pt x="1076" y="549"/>
                  </a:ln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00" name="Freeform 812"/>
            <p:cNvSpPr/>
            <p:nvPr>
              <p:custDataLst>
                <p:tags r:id="rId50"/>
              </p:custDataLst>
            </p:nvPr>
          </p:nvSpPr>
          <p:spPr bwMode="auto">
            <a:xfrm>
              <a:off x="6447360" y="3076707"/>
              <a:ext cx="1560915" cy="1321555"/>
            </a:xfrm>
            <a:custGeom>
              <a:avLst/>
              <a:gdLst>
                <a:gd name="T0" fmla="*/ 1076 w 1076"/>
                <a:gd name="T1" fmla="*/ 549 h 911"/>
                <a:gd name="T2" fmla="*/ 101 w 1076"/>
                <a:gd name="T3" fmla="*/ 0 h 911"/>
                <a:gd name="T4" fmla="*/ 0 w 1076"/>
                <a:gd name="T5" fmla="*/ 362 h 911"/>
                <a:gd name="T6" fmla="*/ 976 w 1076"/>
                <a:gd name="T7" fmla="*/ 911 h 911"/>
                <a:gd name="T8" fmla="*/ 1076 w 1076"/>
                <a:gd name="T9" fmla="*/ 549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6" h="911">
                  <a:moveTo>
                    <a:pt x="1076" y="549"/>
                  </a:moveTo>
                  <a:lnTo>
                    <a:pt x="101" y="0"/>
                  </a:lnTo>
                  <a:lnTo>
                    <a:pt x="0" y="362"/>
                  </a:lnTo>
                  <a:lnTo>
                    <a:pt x="976" y="911"/>
                  </a:lnTo>
                  <a:lnTo>
                    <a:pt x="1076" y="54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01" name="Freeform 813"/>
            <p:cNvSpPr/>
            <p:nvPr>
              <p:custDataLst>
                <p:tags r:id="rId51"/>
              </p:custDataLst>
            </p:nvPr>
          </p:nvSpPr>
          <p:spPr bwMode="auto">
            <a:xfrm>
              <a:off x="7931389" y="3912290"/>
              <a:ext cx="747092" cy="863145"/>
            </a:xfrm>
            <a:custGeom>
              <a:avLst/>
              <a:gdLst>
                <a:gd name="T0" fmla="*/ 0 w 515"/>
                <a:gd name="T1" fmla="*/ 361 h 595"/>
                <a:gd name="T2" fmla="*/ 415 w 515"/>
                <a:gd name="T3" fmla="*/ 595 h 595"/>
                <a:gd name="T4" fmla="*/ 515 w 515"/>
                <a:gd name="T5" fmla="*/ 232 h 595"/>
                <a:gd name="T6" fmla="*/ 101 w 515"/>
                <a:gd name="T7" fmla="*/ 0 h 595"/>
                <a:gd name="T8" fmla="*/ 0 w 515"/>
                <a:gd name="T9" fmla="*/ 36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5" h="595">
                  <a:moveTo>
                    <a:pt x="0" y="361"/>
                  </a:moveTo>
                  <a:lnTo>
                    <a:pt x="415" y="595"/>
                  </a:lnTo>
                  <a:lnTo>
                    <a:pt x="515" y="232"/>
                  </a:lnTo>
                  <a:lnTo>
                    <a:pt x="101" y="0"/>
                  </a:lnTo>
                  <a:lnTo>
                    <a:pt x="0" y="361"/>
                  </a:ln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02" name="Freeform 814"/>
            <p:cNvSpPr/>
            <p:nvPr>
              <p:custDataLst>
                <p:tags r:id="rId52"/>
              </p:custDataLst>
            </p:nvPr>
          </p:nvSpPr>
          <p:spPr bwMode="auto">
            <a:xfrm>
              <a:off x="7931389" y="3912290"/>
              <a:ext cx="747092" cy="863145"/>
            </a:xfrm>
            <a:custGeom>
              <a:avLst/>
              <a:gdLst>
                <a:gd name="T0" fmla="*/ 0 w 515"/>
                <a:gd name="T1" fmla="*/ 361 h 595"/>
                <a:gd name="T2" fmla="*/ 415 w 515"/>
                <a:gd name="T3" fmla="*/ 595 h 595"/>
                <a:gd name="T4" fmla="*/ 515 w 515"/>
                <a:gd name="T5" fmla="*/ 232 h 595"/>
                <a:gd name="T6" fmla="*/ 101 w 515"/>
                <a:gd name="T7" fmla="*/ 0 h 595"/>
                <a:gd name="T8" fmla="*/ 0 w 515"/>
                <a:gd name="T9" fmla="*/ 36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5" h="595">
                  <a:moveTo>
                    <a:pt x="0" y="361"/>
                  </a:moveTo>
                  <a:lnTo>
                    <a:pt x="415" y="595"/>
                  </a:lnTo>
                  <a:lnTo>
                    <a:pt x="515" y="232"/>
                  </a:lnTo>
                  <a:lnTo>
                    <a:pt x="101" y="0"/>
                  </a:lnTo>
                  <a:lnTo>
                    <a:pt x="0" y="3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03" name="Freeform 815"/>
            <p:cNvSpPr/>
            <p:nvPr>
              <p:custDataLst>
                <p:tags r:id="rId53"/>
              </p:custDataLst>
            </p:nvPr>
          </p:nvSpPr>
          <p:spPr bwMode="auto">
            <a:xfrm>
              <a:off x="8015528" y="4290914"/>
              <a:ext cx="114602" cy="179882"/>
            </a:xfrm>
            <a:custGeom>
              <a:avLst/>
              <a:gdLst>
                <a:gd name="T0" fmla="*/ 25 w 79"/>
                <a:gd name="T1" fmla="*/ 0 h 124"/>
                <a:gd name="T2" fmla="*/ 0 w 79"/>
                <a:gd name="T3" fmla="*/ 94 h 124"/>
                <a:gd name="T4" fmla="*/ 53 w 79"/>
                <a:gd name="T5" fmla="*/ 124 h 124"/>
                <a:gd name="T6" fmla="*/ 79 w 79"/>
                <a:gd name="T7" fmla="*/ 30 h 124"/>
                <a:gd name="T8" fmla="*/ 25 w 79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24">
                  <a:moveTo>
                    <a:pt x="25" y="0"/>
                  </a:moveTo>
                  <a:lnTo>
                    <a:pt x="0" y="94"/>
                  </a:lnTo>
                  <a:lnTo>
                    <a:pt x="53" y="124"/>
                  </a:lnTo>
                  <a:lnTo>
                    <a:pt x="79" y="3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D6F2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04" name="Freeform 816"/>
            <p:cNvSpPr/>
            <p:nvPr>
              <p:custDataLst>
                <p:tags r:id="rId54"/>
              </p:custDataLst>
            </p:nvPr>
          </p:nvSpPr>
          <p:spPr bwMode="auto">
            <a:xfrm>
              <a:off x="8015528" y="4290914"/>
              <a:ext cx="114602" cy="179882"/>
            </a:xfrm>
            <a:custGeom>
              <a:avLst/>
              <a:gdLst>
                <a:gd name="T0" fmla="*/ 25 w 79"/>
                <a:gd name="T1" fmla="*/ 0 h 124"/>
                <a:gd name="T2" fmla="*/ 0 w 79"/>
                <a:gd name="T3" fmla="*/ 94 h 124"/>
                <a:gd name="T4" fmla="*/ 53 w 79"/>
                <a:gd name="T5" fmla="*/ 124 h 124"/>
                <a:gd name="T6" fmla="*/ 79 w 79"/>
                <a:gd name="T7" fmla="*/ 30 h 124"/>
                <a:gd name="T8" fmla="*/ 25 w 79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24">
                  <a:moveTo>
                    <a:pt x="25" y="0"/>
                  </a:moveTo>
                  <a:lnTo>
                    <a:pt x="0" y="94"/>
                  </a:lnTo>
                  <a:lnTo>
                    <a:pt x="53" y="124"/>
                  </a:lnTo>
                  <a:lnTo>
                    <a:pt x="79" y="30"/>
                  </a:lnTo>
                  <a:lnTo>
                    <a:pt x="25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05" name="Freeform 817"/>
            <p:cNvSpPr/>
            <p:nvPr>
              <p:custDataLst>
                <p:tags r:id="rId55"/>
              </p:custDataLst>
            </p:nvPr>
          </p:nvSpPr>
          <p:spPr bwMode="auto">
            <a:xfrm>
              <a:off x="8147539" y="4290914"/>
              <a:ext cx="134911" cy="249514"/>
            </a:xfrm>
            <a:custGeom>
              <a:avLst/>
              <a:gdLst>
                <a:gd name="T0" fmla="*/ 39 w 93"/>
                <a:gd name="T1" fmla="*/ 0 h 172"/>
                <a:gd name="T2" fmla="*/ 0 w 93"/>
                <a:gd name="T3" fmla="*/ 142 h 172"/>
                <a:gd name="T4" fmla="*/ 53 w 93"/>
                <a:gd name="T5" fmla="*/ 172 h 172"/>
                <a:gd name="T6" fmla="*/ 93 w 93"/>
                <a:gd name="T7" fmla="*/ 30 h 172"/>
                <a:gd name="T8" fmla="*/ 39 w 93"/>
                <a:gd name="T9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72">
                  <a:moveTo>
                    <a:pt x="39" y="0"/>
                  </a:moveTo>
                  <a:lnTo>
                    <a:pt x="0" y="142"/>
                  </a:lnTo>
                  <a:lnTo>
                    <a:pt x="53" y="172"/>
                  </a:lnTo>
                  <a:lnTo>
                    <a:pt x="93" y="30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D6F2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06" name="Freeform 818"/>
            <p:cNvSpPr/>
            <p:nvPr>
              <p:custDataLst>
                <p:tags r:id="rId56"/>
              </p:custDataLst>
            </p:nvPr>
          </p:nvSpPr>
          <p:spPr bwMode="auto">
            <a:xfrm>
              <a:off x="8147539" y="4290914"/>
              <a:ext cx="134911" cy="249514"/>
            </a:xfrm>
            <a:custGeom>
              <a:avLst/>
              <a:gdLst>
                <a:gd name="T0" fmla="*/ 39 w 93"/>
                <a:gd name="T1" fmla="*/ 0 h 172"/>
                <a:gd name="T2" fmla="*/ 0 w 93"/>
                <a:gd name="T3" fmla="*/ 142 h 172"/>
                <a:gd name="T4" fmla="*/ 53 w 93"/>
                <a:gd name="T5" fmla="*/ 172 h 172"/>
                <a:gd name="T6" fmla="*/ 93 w 93"/>
                <a:gd name="T7" fmla="*/ 30 h 172"/>
                <a:gd name="T8" fmla="*/ 39 w 93"/>
                <a:gd name="T9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72">
                  <a:moveTo>
                    <a:pt x="39" y="0"/>
                  </a:moveTo>
                  <a:lnTo>
                    <a:pt x="0" y="142"/>
                  </a:lnTo>
                  <a:lnTo>
                    <a:pt x="53" y="172"/>
                  </a:lnTo>
                  <a:lnTo>
                    <a:pt x="93" y="30"/>
                  </a:lnTo>
                  <a:lnTo>
                    <a:pt x="39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07" name="Freeform 819"/>
            <p:cNvSpPr/>
            <p:nvPr>
              <p:custDataLst>
                <p:tags r:id="rId57"/>
              </p:custDataLst>
            </p:nvPr>
          </p:nvSpPr>
          <p:spPr bwMode="auto">
            <a:xfrm>
              <a:off x="8278098" y="4276407"/>
              <a:ext cx="156672" cy="333653"/>
            </a:xfrm>
            <a:custGeom>
              <a:avLst/>
              <a:gdLst>
                <a:gd name="T0" fmla="*/ 54 w 108"/>
                <a:gd name="T1" fmla="*/ 0 h 230"/>
                <a:gd name="T2" fmla="*/ 0 w 108"/>
                <a:gd name="T3" fmla="*/ 200 h 230"/>
                <a:gd name="T4" fmla="*/ 54 w 108"/>
                <a:gd name="T5" fmla="*/ 230 h 230"/>
                <a:gd name="T6" fmla="*/ 108 w 108"/>
                <a:gd name="T7" fmla="*/ 30 h 230"/>
                <a:gd name="T8" fmla="*/ 54 w 108"/>
                <a:gd name="T9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230">
                  <a:moveTo>
                    <a:pt x="54" y="0"/>
                  </a:moveTo>
                  <a:lnTo>
                    <a:pt x="0" y="200"/>
                  </a:lnTo>
                  <a:lnTo>
                    <a:pt x="54" y="230"/>
                  </a:lnTo>
                  <a:lnTo>
                    <a:pt x="108" y="3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D6F2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08" name="Freeform 820"/>
            <p:cNvSpPr/>
            <p:nvPr>
              <p:custDataLst>
                <p:tags r:id="rId58"/>
              </p:custDataLst>
            </p:nvPr>
          </p:nvSpPr>
          <p:spPr bwMode="auto">
            <a:xfrm>
              <a:off x="8278098" y="4276407"/>
              <a:ext cx="156672" cy="333653"/>
            </a:xfrm>
            <a:custGeom>
              <a:avLst/>
              <a:gdLst>
                <a:gd name="T0" fmla="*/ 54 w 108"/>
                <a:gd name="T1" fmla="*/ 0 h 230"/>
                <a:gd name="T2" fmla="*/ 0 w 108"/>
                <a:gd name="T3" fmla="*/ 200 h 230"/>
                <a:gd name="T4" fmla="*/ 54 w 108"/>
                <a:gd name="T5" fmla="*/ 230 h 230"/>
                <a:gd name="T6" fmla="*/ 108 w 108"/>
                <a:gd name="T7" fmla="*/ 30 h 230"/>
                <a:gd name="T8" fmla="*/ 54 w 108"/>
                <a:gd name="T9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230">
                  <a:moveTo>
                    <a:pt x="54" y="0"/>
                  </a:moveTo>
                  <a:lnTo>
                    <a:pt x="0" y="200"/>
                  </a:lnTo>
                  <a:lnTo>
                    <a:pt x="54" y="230"/>
                  </a:lnTo>
                  <a:lnTo>
                    <a:pt x="108" y="30"/>
                  </a:lnTo>
                  <a:lnTo>
                    <a:pt x="54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09" name="Freeform 821"/>
            <p:cNvSpPr/>
            <p:nvPr>
              <p:custDataLst>
                <p:tags r:id="rId59"/>
              </p:custDataLst>
            </p:nvPr>
          </p:nvSpPr>
          <p:spPr bwMode="auto">
            <a:xfrm>
              <a:off x="8410108" y="4235789"/>
              <a:ext cx="191488" cy="442452"/>
            </a:xfrm>
            <a:custGeom>
              <a:avLst/>
              <a:gdLst>
                <a:gd name="T0" fmla="*/ 78 w 132"/>
                <a:gd name="T1" fmla="*/ 0 h 305"/>
                <a:gd name="T2" fmla="*/ 0 w 132"/>
                <a:gd name="T3" fmla="*/ 275 h 305"/>
                <a:gd name="T4" fmla="*/ 54 w 132"/>
                <a:gd name="T5" fmla="*/ 305 h 305"/>
                <a:gd name="T6" fmla="*/ 132 w 132"/>
                <a:gd name="T7" fmla="*/ 30 h 305"/>
                <a:gd name="T8" fmla="*/ 78 w 132"/>
                <a:gd name="T9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305">
                  <a:moveTo>
                    <a:pt x="78" y="0"/>
                  </a:moveTo>
                  <a:lnTo>
                    <a:pt x="0" y="275"/>
                  </a:lnTo>
                  <a:lnTo>
                    <a:pt x="54" y="305"/>
                  </a:lnTo>
                  <a:lnTo>
                    <a:pt x="132" y="3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D6F2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10" name="Freeform 822"/>
            <p:cNvSpPr/>
            <p:nvPr>
              <p:custDataLst>
                <p:tags r:id="rId60"/>
              </p:custDataLst>
            </p:nvPr>
          </p:nvSpPr>
          <p:spPr bwMode="auto">
            <a:xfrm>
              <a:off x="8410108" y="4235789"/>
              <a:ext cx="191488" cy="442452"/>
            </a:xfrm>
            <a:custGeom>
              <a:avLst/>
              <a:gdLst>
                <a:gd name="T0" fmla="*/ 78 w 132"/>
                <a:gd name="T1" fmla="*/ 0 h 305"/>
                <a:gd name="T2" fmla="*/ 0 w 132"/>
                <a:gd name="T3" fmla="*/ 275 h 305"/>
                <a:gd name="T4" fmla="*/ 54 w 132"/>
                <a:gd name="T5" fmla="*/ 305 h 305"/>
                <a:gd name="T6" fmla="*/ 132 w 132"/>
                <a:gd name="T7" fmla="*/ 30 h 305"/>
                <a:gd name="T8" fmla="*/ 78 w 132"/>
                <a:gd name="T9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305">
                  <a:moveTo>
                    <a:pt x="78" y="0"/>
                  </a:moveTo>
                  <a:lnTo>
                    <a:pt x="0" y="275"/>
                  </a:lnTo>
                  <a:lnTo>
                    <a:pt x="54" y="305"/>
                  </a:lnTo>
                  <a:lnTo>
                    <a:pt x="132" y="30"/>
                  </a:lnTo>
                  <a:lnTo>
                    <a:pt x="78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311" name="Picture 823"/>
            <p:cNvPicPr>
              <a:picLocks noChangeAspect="1" noChangeArrowheads="1"/>
            </p:cNvPicPr>
            <p:nvPr>
              <p:custDataLst>
                <p:tags r:id="rId61"/>
              </p:custDataLst>
            </p:nvPr>
          </p:nvPicPr>
          <p:blipFill>
            <a:blip r:embed="rId62"/>
            <a:srcRect/>
            <a:stretch>
              <a:fillRect/>
            </a:stretch>
          </p:blipFill>
          <p:spPr bwMode="auto">
            <a:xfrm>
              <a:off x="7436713" y="3736760"/>
              <a:ext cx="426495" cy="49322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12" name="Freeform 824"/>
            <p:cNvSpPr/>
            <p:nvPr>
              <p:custDataLst>
                <p:tags r:id="rId63"/>
              </p:custDataLst>
            </p:nvPr>
          </p:nvSpPr>
          <p:spPr bwMode="auto">
            <a:xfrm>
              <a:off x="6672212" y="3287054"/>
              <a:ext cx="113152" cy="132010"/>
            </a:xfrm>
            <a:custGeom>
              <a:avLst/>
              <a:gdLst>
                <a:gd name="T0" fmla="*/ 15 w 78"/>
                <a:gd name="T1" fmla="*/ 0 h 91"/>
                <a:gd name="T2" fmla="*/ 0 w 78"/>
                <a:gd name="T3" fmla="*/ 55 h 91"/>
                <a:gd name="T4" fmla="*/ 63 w 78"/>
                <a:gd name="T5" fmla="*/ 91 h 91"/>
                <a:gd name="T6" fmla="*/ 78 w 78"/>
                <a:gd name="T7" fmla="*/ 36 h 91"/>
                <a:gd name="T8" fmla="*/ 15 w 78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91">
                  <a:moveTo>
                    <a:pt x="15" y="0"/>
                  </a:moveTo>
                  <a:lnTo>
                    <a:pt x="0" y="55"/>
                  </a:lnTo>
                  <a:lnTo>
                    <a:pt x="63" y="91"/>
                  </a:lnTo>
                  <a:lnTo>
                    <a:pt x="78" y="3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D8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13" name="Freeform 825"/>
            <p:cNvSpPr/>
            <p:nvPr>
              <p:custDataLst>
                <p:tags r:id="rId64"/>
              </p:custDataLst>
            </p:nvPr>
          </p:nvSpPr>
          <p:spPr bwMode="auto">
            <a:xfrm>
              <a:off x="6672212" y="3287054"/>
              <a:ext cx="113152" cy="132010"/>
            </a:xfrm>
            <a:custGeom>
              <a:avLst/>
              <a:gdLst>
                <a:gd name="T0" fmla="*/ 15 w 78"/>
                <a:gd name="T1" fmla="*/ 0 h 91"/>
                <a:gd name="T2" fmla="*/ 0 w 78"/>
                <a:gd name="T3" fmla="*/ 55 h 91"/>
                <a:gd name="T4" fmla="*/ 63 w 78"/>
                <a:gd name="T5" fmla="*/ 91 h 91"/>
                <a:gd name="T6" fmla="*/ 78 w 78"/>
                <a:gd name="T7" fmla="*/ 36 h 91"/>
                <a:gd name="T8" fmla="*/ 15 w 78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91">
                  <a:moveTo>
                    <a:pt x="15" y="0"/>
                  </a:moveTo>
                  <a:lnTo>
                    <a:pt x="0" y="55"/>
                  </a:lnTo>
                  <a:lnTo>
                    <a:pt x="63" y="91"/>
                  </a:lnTo>
                  <a:lnTo>
                    <a:pt x="78" y="36"/>
                  </a:lnTo>
                  <a:lnTo>
                    <a:pt x="15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14" name="Freeform 826"/>
            <p:cNvSpPr/>
            <p:nvPr>
              <p:custDataLst>
                <p:tags r:id="rId65"/>
              </p:custDataLst>
            </p:nvPr>
          </p:nvSpPr>
          <p:spPr bwMode="auto">
            <a:xfrm>
              <a:off x="6608383" y="3459683"/>
              <a:ext cx="114602" cy="132010"/>
            </a:xfrm>
            <a:custGeom>
              <a:avLst/>
              <a:gdLst>
                <a:gd name="T0" fmla="*/ 16 w 79"/>
                <a:gd name="T1" fmla="*/ 0 h 91"/>
                <a:gd name="T2" fmla="*/ 0 w 79"/>
                <a:gd name="T3" fmla="*/ 55 h 91"/>
                <a:gd name="T4" fmla="*/ 64 w 79"/>
                <a:gd name="T5" fmla="*/ 91 h 91"/>
                <a:gd name="T6" fmla="*/ 79 w 79"/>
                <a:gd name="T7" fmla="*/ 36 h 91"/>
                <a:gd name="T8" fmla="*/ 16 w 79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91">
                  <a:moveTo>
                    <a:pt x="16" y="0"/>
                  </a:moveTo>
                  <a:lnTo>
                    <a:pt x="0" y="55"/>
                  </a:lnTo>
                  <a:lnTo>
                    <a:pt x="64" y="91"/>
                  </a:lnTo>
                  <a:lnTo>
                    <a:pt x="79" y="3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D8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15" name="Freeform 827"/>
            <p:cNvSpPr/>
            <p:nvPr>
              <p:custDataLst>
                <p:tags r:id="rId66"/>
              </p:custDataLst>
            </p:nvPr>
          </p:nvSpPr>
          <p:spPr bwMode="auto">
            <a:xfrm>
              <a:off x="6608383" y="3459683"/>
              <a:ext cx="114602" cy="132010"/>
            </a:xfrm>
            <a:custGeom>
              <a:avLst/>
              <a:gdLst>
                <a:gd name="T0" fmla="*/ 16 w 79"/>
                <a:gd name="T1" fmla="*/ 0 h 91"/>
                <a:gd name="T2" fmla="*/ 0 w 79"/>
                <a:gd name="T3" fmla="*/ 55 h 91"/>
                <a:gd name="T4" fmla="*/ 64 w 79"/>
                <a:gd name="T5" fmla="*/ 91 h 91"/>
                <a:gd name="T6" fmla="*/ 79 w 79"/>
                <a:gd name="T7" fmla="*/ 36 h 91"/>
                <a:gd name="T8" fmla="*/ 16 w 79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91">
                  <a:moveTo>
                    <a:pt x="16" y="0"/>
                  </a:moveTo>
                  <a:lnTo>
                    <a:pt x="0" y="55"/>
                  </a:lnTo>
                  <a:lnTo>
                    <a:pt x="64" y="91"/>
                  </a:lnTo>
                  <a:lnTo>
                    <a:pt x="79" y="36"/>
                  </a:lnTo>
                  <a:lnTo>
                    <a:pt x="16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16" name="Freeform 828"/>
            <p:cNvSpPr/>
            <p:nvPr>
              <p:custDataLst>
                <p:tags r:id="rId67"/>
              </p:custDataLst>
            </p:nvPr>
          </p:nvSpPr>
          <p:spPr bwMode="auto">
            <a:xfrm>
              <a:off x="6852095" y="3390051"/>
              <a:ext cx="114602" cy="132010"/>
            </a:xfrm>
            <a:custGeom>
              <a:avLst/>
              <a:gdLst>
                <a:gd name="T0" fmla="*/ 15 w 79"/>
                <a:gd name="T1" fmla="*/ 0 h 91"/>
                <a:gd name="T2" fmla="*/ 0 w 79"/>
                <a:gd name="T3" fmla="*/ 55 h 91"/>
                <a:gd name="T4" fmla="*/ 63 w 79"/>
                <a:gd name="T5" fmla="*/ 91 h 91"/>
                <a:gd name="T6" fmla="*/ 79 w 79"/>
                <a:gd name="T7" fmla="*/ 36 h 91"/>
                <a:gd name="T8" fmla="*/ 15 w 79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91">
                  <a:moveTo>
                    <a:pt x="15" y="0"/>
                  </a:moveTo>
                  <a:lnTo>
                    <a:pt x="0" y="55"/>
                  </a:lnTo>
                  <a:lnTo>
                    <a:pt x="63" y="91"/>
                  </a:lnTo>
                  <a:lnTo>
                    <a:pt x="79" y="3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D8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17" name="Freeform 829"/>
            <p:cNvSpPr/>
            <p:nvPr>
              <p:custDataLst>
                <p:tags r:id="rId68"/>
              </p:custDataLst>
            </p:nvPr>
          </p:nvSpPr>
          <p:spPr bwMode="auto">
            <a:xfrm>
              <a:off x="6852095" y="3390051"/>
              <a:ext cx="114602" cy="132010"/>
            </a:xfrm>
            <a:custGeom>
              <a:avLst/>
              <a:gdLst>
                <a:gd name="T0" fmla="*/ 15 w 79"/>
                <a:gd name="T1" fmla="*/ 0 h 91"/>
                <a:gd name="T2" fmla="*/ 0 w 79"/>
                <a:gd name="T3" fmla="*/ 55 h 91"/>
                <a:gd name="T4" fmla="*/ 63 w 79"/>
                <a:gd name="T5" fmla="*/ 91 h 91"/>
                <a:gd name="T6" fmla="*/ 79 w 79"/>
                <a:gd name="T7" fmla="*/ 36 h 91"/>
                <a:gd name="T8" fmla="*/ 15 w 79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91">
                  <a:moveTo>
                    <a:pt x="15" y="0"/>
                  </a:moveTo>
                  <a:lnTo>
                    <a:pt x="0" y="55"/>
                  </a:lnTo>
                  <a:lnTo>
                    <a:pt x="63" y="91"/>
                  </a:lnTo>
                  <a:lnTo>
                    <a:pt x="79" y="36"/>
                  </a:lnTo>
                  <a:lnTo>
                    <a:pt x="15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18" name="Freeform 830"/>
            <p:cNvSpPr/>
            <p:nvPr>
              <p:custDataLst>
                <p:tags r:id="rId69"/>
              </p:custDataLst>
            </p:nvPr>
          </p:nvSpPr>
          <p:spPr bwMode="auto">
            <a:xfrm>
              <a:off x="6802772" y="3564130"/>
              <a:ext cx="114602" cy="130560"/>
            </a:xfrm>
            <a:custGeom>
              <a:avLst/>
              <a:gdLst>
                <a:gd name="T0" fmla="*/ 16 w 79"/>
                <a:gd name="T1" fmla="*/ 0 h 90"/>
                <a:gd name="T2" fmla="*/ 0 w 79"/>
                <a:gd name="T3" fmla="*/ 55 h 90"/>
                <a:gd name="T4" fmla="*/ 64 w 79"/>
                <a:gd name="T5" fmla="*/ 90 h 90"/>
                <a:gd name="T6" fmla="*/ 79 w 79"/>
                <a:gd name="T7" fmla="*/ 36 h 90"/>
                <a:gd name="T8" fmla="*/ 16 w 79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90">
                  <a:moveTo>
                    <a:pt x="16" y="0"/>
                  </a:moveTo>
                  <a:lnTo>
                    <a:pt x="0" y="55"/>
                  </a:lnTo>
                  <a:lnTo>
                    <a:pt x="64" y="90"/>
                  </a:lnTo>
                  <a:lnTo>
                    <a:pt x="79" y="3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D8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19" name="Freeform 831"/>
            <p:cNvSpPr/>
            <p:nvPr>
              <p:custDataLst>
                <p:tags r:id="rId70"/>
              </p:custDataLst>
            </p:nvPr>
          </p:nvSpPr>
          <p:spPr bwMode="auto">
            <a:xfrm>
              <a:off x="6802772" y="3564130"/>
              <a:ext cx="114602" cy="130560"/>
            </a:xfrm>
            <a:custGeom>
              <a:avLst/>
              <a:gdLst>
                <a:gd name="T0" fmla="*/ 16 w 79"/>
                <a:gd name="T1" fmla="*/ 0 h 90"/>
                <a:gd name="T2" fmla="*/ 0 w 79"/>
                <a:gd name="T3" fmla="*/ 55 h 90"/>
                <a:gd name="T4" fmla="*/ 64 w 79"/>
                <a:gd name="T5" fmla="*/ 90 h 90"/>
                <a:gd name="T6" fmla="*/ 79 w 79"/>
                <a:gd name="T7" fmla="*/ 36 h 90"/>
                <a:gd name="T8" fmla="*/ 16 w 79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90">
                  <a:moveTo>
                    <a:pt x="16" y="0"/>
                  </a:moveTo>
                  <a:lnTo>
                    <a:pt x="0" y="55"/>
                  </a:lnTo>
                  <a:lnTo>
                    <a:pt x="64" y="90"/>
                  </a:lnTo>
                  <a:lnTo>
                    <a:pt x="79" y="36"/>
                  </a:lnTo>
                  <a:lnTo>
                    <a:pt x="16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71"/>
            </p:custDataLst>
          </p:nvPr>
        </p:nvSpPr>
        <p:spPr>
          <a:xfrm>
            <a:off x="6086475" y="2472760"/>
            <a:ext cx="5426076" cy="1912479"/>
          </a:xfrm>
        </p:spPr>
        <p:txBody>
          <a:bodyPr bIns="4680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800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7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7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7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组合 127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09199" cy="1130300"/>
            <a:chOff x="0" y="0"/>
            <a:chExt cx="2052638" cy="1918706"/>
          </a:xfrm>
        </p:grpSpPr>
        <p:sp>
          <p:nvSpPr>
            <p:cNvPr id="129" name="Freeform 767"/>
            <p:cNvSpPr/>
            <p:nvPr userDrawn="1">
              <p:custDataLst>
                <p:tags r:id="rId3"/>
              </p:custDataLst>
            </p:nvPr>
          </p:nvSpPr>
          <p:spPr bwMode="auto">
            <a:xfrm>
              <a:off x="0" y="0"/>
              <a:ext cx="2052638" cy="1835150"/>
            </a:xfrm>
            <a:custGeom>
              <a:avLst/>
              <a:gdLst>
                <a:gd name="T0" fmla="*/ 0 w 1293"/>
                <a:gd name="T1" fmla="*/ 794 h 1156"/>
                <a:gd name="T2" fmla="*/ 625 w 1293"/>
                <a:gd name="T3" fmla="*/ 1156 h 1156"/>
                <a:gd name="T4" fmla="*/ 1293 w 1293"/>
                <a:gd name="T5" fmla="*/ 750 h 1156"/>
                <a:gd name="T6" fmla="*/ 0 w 1293"/>
                <a:gd name="T7" fmla="*/ 0 h 1156"/>
                <a:gd name="T8" fmla="*/ 0 w 1293"/>
                <a:gd name="T9" fmla="*/ 794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3" h="1156">
                  <a:moveTo>
                    <a:pt x="0" y="794"/>
                  </a:moveTo>
                  <a:lnTo>
                    <a:pt x="625" y="1156"/>
                  </a:lnTo>
                  <a:lnTo>
                    <a:pt x="1293" y="750"/>
                  </a:lnTo>
                  <a:lnTo>
                    <a:pt x="0" y="0"/>
                  </a:lnTo>
                  <a:lnTo>
                    <a:pt x="0" y="79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  <p:sp>
          <p:nvSpPr>
            <p:cNvPr id="130" name="Freeform 769"/>
            <p:cNvSpPr/>
            <p:nvPr userDrawn="1">
              <p:custDataLst>
                <p:tags r:id="rId4"/>
              </p:custDataLst>
            </p:nvPr>
          </p:nvSpPr>
          <p:spPr bwMode="auto">
            <a:xfrm flipH="1" flipV="1">
              <a:off x="0" y="959856"/>
              <a:ext cx="942975" cy="958850"/>
            </a:xfrm>
            <a:custGeom>
              <a:avLst/>
              <a:gdLst>
                <a:gd name="T0" fmla="*/ 594 w 594"/>
                <a:gd name="T1" fmla="*/ 91 h 604"/>
                <a:gd name="T2" fmla="*/ 435 w 594"/>
                <a:gd name="T3" fmla="*/ 0 h 604"/>
                <a:gd name="T4" fmla="*/ 0 w 594"/>
                <a:gd name="T5" fmla="*/ 262 h 604"/>
                <a:gd name="T6" fmla="*/ 594 w 594"/>
                <a:gd name="T7" fmla="*/ 604 h 604"/>
                <a:gd name="T8" fmla="*/ 594 w 594"/>
                <a:gd name="T9" fmla="*/ 91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4" h="604">
                  <a:moveTo>
                    <a:pt x="594" y="91"/>
                  </a:moveTo>
                  <a:lnTo>
                    <a:pt x="435" y="0"/>
                  </a:lnTo>
                  <a:lnTo>
                    <a:pt x="0" y="262"/>
                  </a:lnTo>
                  <a:lnTo>
                    <a:pt x="594" y="604"/>
                  </a:lnTo>
                  <a:lnTo>
                    <a:pt x="594" y="91"/>
                  </a:ln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</p:grpSp>
      <p:pic>
        <p:nvPicPr>
          <p:cNvPr id="6" name="图片 5" descr="图片1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883900" y="5462270"/>
            <a:ext cx="1322705" cy="13716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相框">
    <p:bg>
      <p:bgPr>
        <a:gradFill>
          <a:gsLst>
            <a:gs pos="0">
              <a:schemeClr val="accent1"/>
            </a:gs>
            <a:gs pos="47000">
              <a:schemeClr val="accent2"/>
            </a:gs>
            <a:gs pos="100000">
              <a:schemeClr val="accent3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pic>
        <p:nvPicPr>
          <p:cNvPr id="6" name="图片 5" descr="图片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883900" y="5462270"/>
            <a:ext cx="1322705" cy="13716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1281113" y="2163600"/>
            <a:ext cx="9626600" cy="3445200"/>
          </a:xfrm>
        </p:spPr>
        <p:txBody>
          <a:bodyPr wrap="square"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  <a:lvl2pPr>
              <a:defRPr baseline="0">
                <a:latin typeface="Arial" panose="020B0604020202020204" pitchFamily="34" charset="0"/>
                <a:ea typeface="黑体" panose="02010609060101010101" charset="-122"/>
              </a:defRPr>
            </a:lvl2pPr>
            <a:lvl3pPr>
              <a:defRPr baseline="0">
                <a:latin typeface="Arial" panose="020B0604020202020204" pitchFamily="34" charset="0"/>
                <a:ea typeface="黑体" panose="02010609060101010101" charset="-122"/>
              </a:defRPr>
            </a:lvl3pPr>
            <a:lvl4pPr>
              <a:defRPr baseline="0">
                <a:latin typeface="Arial" panose="020B0604020202020204" pitchFamily="34" charset="0"/>
                <a:ea typeface="黑体" panose="02010609060101010101" charset="-122"/>
              </a:defRPr>
            </a:lvl4pPr>
            <a:lvl5pPr>
              <a:defRPr baseline="0">
                <a:latin typeface="Arial" panose="020B0604020202020204" pitchFamily="34" charset="0"/>
                <a:ea typeface="黑体" panose="020106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charset="-122"/>
              <a:sym typeface="+mn-ea"/>
            </a:endParaRPr>
          </a:p>
        </p:txBody>
      </p:sp>
      <p:pic>
        <p:nvPicPr>
          <p:cNvPr id="10" name="图片 9" descr="图片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883900" y="5462270"/>
            <a:ext cx="1322705" cy="1371600"/>
          </a:xfrm>
          <a:prstGeom prst="rect">
            <a:avLst/>
          </a:prstGeom>
        </p:spPr>
      </p:pic>
      <p:grpSp>
        <p:nvGrpSpPr>
          <p:cNvPr id="6" name="组合 5"/>
          <p:cNvGrpSpPr/>
          <p:nvPr userDrawn="1">
            <p:custDataLst>
              <p:tags r:id="rId5"/>
            </p:custDataLst>
          </p:nvPr>
        </p:nvGrpSpPr>
        <p:grpSpPr>
          <a:xfrm>
            <a:off x="0" y="0"/>
            <a:ext cx="1209199" cy="1130300"/>
            <a:chOff x="0" y="0"/>
            <a:chExt cx="2052638" cy="1918706"/>
          </a:xfrm>
        </p:grpSpPr>
        <p:sp>
          <p:nvSpPr>
            <p:cNvPr id="130" name="Freeform 767"/>
            <p:cNvSpPr/>
            <p:nvPr userDrawn="1">
              <p:custDataLst>
                <p:tags r:id="rId6"/>
              </p:custDataLst>
            </p:nvPr>
          </p:nvSpPr>
          <p:spPr bwMode="auto">
            <a:xfrm>
              <a:off x="0" y="0"/>
              <a:ext cx="2052638" cy="1835150"/>
            </a:xfrm>
            <a:custGeom>
              <a:avLst/>
              <a:gdLst>
                <a:gd name="T0" fmla="*/ 0 w 1293"/>
                <a:gd name="T1" fmla="*/ 794 h 1156"/>
                <a:gd name="T2" fmla="*/ 625 w 1293"/>
                <a:gd name="T3" fmla="*/ 1156 h 1156"/>
                <a:gd name="T4" fmla="*/ 1293 w 1293"/>
                <a:gd name="T5" fmla="*/ 750 h 1156"/>
                <a:gd name="T6" fmla="*/ 0 w 1293"/>
                <a:gd name="T7" fmla="*/ 0 h 1156"/>
                <a:gd name="T8" fmla="*/ 0 w 1293"/>
                <a:gd name="T9" fmla="*/ 794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3" h="1156">
                  <a:moveTo>
                    <a:pt x="0" y="794"/>
                  </a:moveTo>
                  <a:lnTo>
                    <a:pt x="625" y="1156"/>
                  </a:lnTo>
                  <a:lnTo>
                    <a:pt x="1293" y="750"/>
                  </a:lnTo>
                  <a:lnTo>
                    <a:pt x="0" y="0"/>
                  </a:lnTo>
                  <a:lnTo>
                    <a:pt x="0" y="79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  <p:sp>
          <p:nvSpPr>
            <p:cNvPr id="131" name="Freeform 769"/>
            <p:cNvSpPr/>
            <p:nvPr userDrawn="1">
              <p:custDataLst>
                <p:tags r:id="rId7"/>
              </p:custDataLst>
            </p:nvPr>
          </p:nvSpPr>
          <p:spPr bwMode="auto">
            <a:xfrm flipH="1" flipV="1">
              <a:off x="0" y="959856"/>
              <a:ext cx="942975" cy="958850"/>
            </a:xfrm>
            <a:custGeom>
              <a:avLst/>
              <a:gdLst>
                <a:gd name="T0" fmla="*/ 594 w 594"/>
                <a:gd name="T1" fmla="*/ 91 h 604"/>
                <a:gd name="T2" fmla="*/ 435 w 594"/>
                <a:gd name="T3" fmla="*/ 0 h 604"/>
                <a:gd name="T4" fmla="*/ 0 w 594"/>
                <a:gd name="T5" fmla="*/ 262 h 604"/>
                <a:gd name="T6" fmla="*/ 594 w 594"/>
                <a:gd name="T7" fmla="*/ 604 h 604"/>
                <a:gd name="T8" fmla="*/ 594 w 594"/>
                <a:gd name="T9" fmla="*/ 91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4" h="604">
                  <a:moveTo>
                    <a:pt x="594" y="91"/>
                  </a:moveTo>
                  <a:lnTo>
                    <a:pt x="435" y="0"/>
                  </a:lnTo>
                  <a:lnTo>
                    <a:pt x="0" y="262"/>
                  </a:lnTo>
                  <a:lnTo>
                    <a:pt x="594" y="604"/>
                  </a:lnTo>
                  <a:lnTo>
                    <a:pt x="594" y="91"/>
                  </a:ln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3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  <a:lvl2pPr>
              <a:defRPr baseline="0">
                <a:latin typeface="Arial" panose="020B0604020202020204" pitchFamily="34" charset="0"/>
                <a:ea typeface="黑体" panose="02010609060101010101" charset="-122"/>
              </a:defRPr>
            </a:lvl2pPr>
            <a:lvl3pPr>
              <a:defRPr baseline="0">
                <a:latin typeface="Arial" panose="020B0604020202020204" pitchFamily="34" charset="0"/>
                <a:ea typeface="黑体" panose="02010609060101010101" charset="-122"/>
              </a:defRPr>
            </a:lvl3pPr>
            <a:lvl4pPr>
              <a:defRPr baseline="0">
                <a:latin typeface="Arial" panose="020B0604020202020204" pitchFamily="34" charset="0"/>
                <a:ea typeface="黑体" panose="02010609060101010101" charset="-122"/>
              </a:defRPr>
            </a:lvl4pPr>
            <a:lvl5pPr>
              <a:defRPr baseline="0">
                <a:latin typeface="Arial" panose="020B0604020202020204" pitchFamily="34" charset="0"/>
                <a:ea typeface="黑体" panose="020106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>
              <a:solidFill>
                <a:srgbClr val="FFFFFF"/>
              </a:solidFill>
              <a:latin typeface="Arial" panose="020B0604020202020204" pitchFamily="34" charset="0"/>
              <a:ea typeface="黑体" panose="02010609060101010101" charset="-122"/>
              <a:sym typeface="+mn-ea"/>
            </a:endParaRPr>
          </a:p>
        </p:txBody>
      </p:sp>
      <p:pic>
        <p:nvPicPr>
          <p:cNvPr id="6" name="图片 5" descr="图片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883900" y="5462270"/>
            <a:ext cx="1322705" cy="1371600"/>
          </a:xfrm>
          <a:prstGeom prst="rect">
            <a:avLst/>
          </a:prstGeom>
        </p:spPr>
      </p:pic>
      <p:grpSp>
        <p:nvGrpSpPr>
          <p:cNvPr id="73" name="组合 72"/>
          <p:cNvGrpSpPr/>
          <p:nvPr userDrawn="1">
            <p:custDataLst>
              <p:tags r:id="rId5"/>
            </p:custDataLst>
          </p:nvPr>
        </p:nvGrpSpPr>
        <p:grpSpPr>
          <a:xfrm>
            <a:off x="0" y="0"/>
            <a:ext cx="1209199" cy="1130300"/>
            <a:chOff x="0" y="0"/>
            <a:chExt cx="2052638" cy="1918706"/>
          </a:xfrm>
        </p:grpSpPr>
        <p:sp>
          <p:nvSpPr>
            <p:cNvPr id="74" name="Freeform 767"/>
            <p:cNvSpPr/>
            <p:nvPr userDrawn="1">
              <p:custDataLst>
                <p:tags r:id="rId6"/>
              </p:custDataLst>
            </p:nvPr>
          </p:nvSpPr>
          <p:spPr bwMode="auto">
            <a:xfrm>
              <a:off x="0" y="0"/>
              <a:ext cx="2052638" cy="1835150"/>
            </a:xfrm>
            <a:custGeom>
              <a:avLst/>
              <a:gdLst>
                <a:gd name="T0" fmla="*/ 0 w 1293"/>
                <a:gd name="T1" fmla="*/ 794 h 1156"/>
                <a:gd name="T2" fmla="*/ 625 w 1293"/>
                <a:gd name="T3" fmla="*/ 1156 h 1156"/>
                <a:gd name="T4" fmla="*/ 1293 w 1293"/>
                <a:gd name="T5" fmla="*/ 750 h 1156"/>
                <a:gd name="T6" fmla="*/ 0 w 1293"/>
                <a:gd name="T7" fmla="*/ 0 h 1156"/>
                <a:gd name="T8" fmla="*/ 0 w 1293"/>
                <a:gd name="T9" fmla="*/ 794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3" h="1156">
                  <a:moveTo>
                    <a:pt x="0" y="794"/>
                  </a:moveTo>
                  <a:lnTo>
                    <a:pt x="625" y="1156"/>
                  </a:lnTo>
                  <a:lnTo>
                    <a:pt x="1293" y="750"/>
                  </a:lnTo>
                  <a:lnTo>
                    <a:pt x="0" y="0"/>
                  </a:lnTo>
                  <a:lnTo>
                    <a:pt x="0" y="79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  <p:sp>
          <p:nvSpPr>
            <p:cNvPr id="75" name="Freeform 769"/>
            <p:cNvSpPr/>
            <p:nvPr userDrawn="1">
              <p:custDataLst>
                <p:tags r:id="rId7"/>
              </p:custDataLst>
            </p:nvPr>
          </p:nvSpPr>
          <p:spPr bwMode="auto">
            <a:xfrm flipH="1" flipV="1">
              <a:off x="0" y="959856"/>
              <a:ext cx="942975" cy="958850"/>
            </a:xfrm>
            <a:custGeom>
              <a:avLst/>
              <a:gdLst>
                <a:gd name="T0" fmla="*/ 594 w 594"/>
                <a:gd name="T1" fmla="*/ 91 h 604"/>
                <a:gd name="T2" fmla="*/ 435 w 594"/>
                <a:gd name="T3" fmla="*/ 0 h 604"/>
                <a:gd name="T4" fmla="*/ 0 w 594"/>
                <a:gd name="T5" fmla="*/ 262 h 604"/>
                <a:gd name="T6" fmla="*/ 594 w 594"/>
                <a:gd name="T7" fmla="*/ 604 h 604"/>
                <a:gd name="T8" fmla="*/ 594 w 594"/>
                <a:gd name="T9" fmla="*/ 91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4" h="604">
                  <a:moveTo>
                    <a:pt x="594" y="91"/>
                  </a:moveTo>
                  <a:lnTo>
                    <a:pt x="435" y="0"/>
                  </a:lnTo>
                  <a:lnTo>
                    <a:pt x="0" y="262"/>
                  </a:lnTo>
                  <a:lnTo>
                    <a:pt x="594" y="604"/>
                  </a:lnTo>
                  <a:lnTo>
                    <a:pt x="594" y="91"/>
                  </a:ln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3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  <a:lvl2pPr>
              <a:defRPr baseline="0">
                <a:latin typeface="Arial" panose="020B0604020202020204" pitchFamily="34" charset="0"/>
                <a:ea typeface="黑体" panose="02010609060101010101" charset="-122"/>
              </a:defRPr>
            </a:lvl2pPr>
            <a:lvl3pPr>
              <a:defRPr baseline="0">
                <a:latin typeface="Arial" panose="020B0604020202020204" pitchFamily="34" charset="0"/>
                <a:ea typeface="黑体" panose="02010609060101010101" charset="-122"/>
              </a:defRPr>
            </a:lvl3pPr>
            <a:lvl4pPr>
              <a:defRPr baseline="0">
                <a:latin typeface="Arial" panose="020B0604020202020204" pitchFamily="34" charset="0"/>
                <a:ea typeface="黑体" panose="02010609060101010101" charset="-122"/>
              </a:defRPr>
            </a:lvl4pPr>
            <a:lvl5pPr>
              <a:defRPr baseline="0">
                <a:latin typeface="Arial" panose="020B0604020202020204" pitchFamily="34" charset="0"/>
                <a:ea typeface="黑体" panose="020106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>
              <a:solidFill>
                <a:srgbClr val="FFFFFF"/>
              </a:solidFill>
              <a:latin typeface="Arial" panose="020B0604020202020204" pitchFamily="34" charset="0"/>
              <a:ea typeface="黑体" panose="02010609060101010101" charset="-122"/>
              <a:sym typeface="+mn-ea"/>
            </a:endParaRPr>
          </a:p>
        </p:txBody>
      </p:sp>
      <p:pic>
        <p:nvPicPr>
          <p:cNvPr id="6" name="图片 5" descr="图片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883900" y="5462270"/>
            <a:ext cx="1322705" cy="1371600"/>
          </a:xfrm>
          <a:prstGeom prst="rect">
            <a:avLst/>
          </a:prstGeom>
        </p:spPr>
      </p:pic>
      <p:grpSp>
        <p:nvGrpSpPr>
          <p:cNvPr id="12" name="组合 11"/>
          <p:cNvGrpSpPr/>
          <p:nvPr userDrawn="1">
            <p:custDataLst>
              <p:tags r:id="rId5"/>
            </p:custDataLst>
          </p:nvPr>
        </p:nvGrpSpPr>
        <p:grpSpPr>
          <a:xfrm>
            <a:off x="0" y="0"/>
            <a:ext cx="1209199" cy="1130300"/>
            <a:chOff x="0" y="0"/>
            <a:chExt cx="2052638" cy="1918706"/>
          </a:xfrm>
        </p:grpSpPr>
        <p:sp>
          <p:nvSpPr>
            <p:cNvPr id="13" name="Freeform 767"/>
            <p:cNvSpPr/>
            <p:nvPr userDrawn="1">
              <p:custDataLst>
                <p:tags r:id="rId6"/>
              </p:custDataLst>
            </p:nvPr>
          </p:nvSpPr>
          <p:spPr bwMode="auto">
            <a:xfrm>
              <a:off x="0" y="0"/>
              <a:ext cx="2052638" cy="1835150"/>
            </a:xfrm>
            <a:custGeom>
              <a:avLst/>
              <a:gdLst>
                <a:gd name="T0" fmla="*/ 0 w 1293"/>
                <a:gd name="T1" fmla="*/ 794 h 1156"/>
                <a:gd name="T2" fmla="*/ 625 w 1293"/>
                <a:gd name="T3" fmla="*/ 1156 h 1156"/>
                <a:gd name="T4" fmla="*/ 1293 w 1293"/>
                <a:gd name="T5" fmla="*/ 750 h 1156"/>
                <a:gd name="T6" fmla="*/ 0 w 1293"/>
                <a:gd name="T7" fmla="*/ 0 h 1156"/>
                <a:gd name="T8" fmla="*/ 0 w 1293"/>
                <a:gd name="T9" fmla="*/ 794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3" h="1156">
                  <a:moveTo>
                    <a:pt x="0" y="794"/>
                  </a:moveTo>
                  <a:lnTo>
                    <a:pt x="625" y="1156"/>
                  </a:lnTo>
                  <a:lnTo>
                    <a:pt x="1293" y="750"/>
                  </a:lnTo>
                  <a:lnTo>
                    <a:pt x="0" y="0"/>
                  </a:lnTo>
                  <a:lnTo>
                    <a:pt x="0" y="79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  <p:sp>
          <p:nvSpPr>
            <p:cNvPr id="14" name="Freeform 769"/>
            <p:cNvSpPr/>
            <p:nvPr userDrawn="1">
              <p:custDataLst>
                <p:tags r:id="rId7"/>
              </p:custDataLst>
            </p:nvPr>
          </p:nvSpPr>
          <p:spPr bwMode="auto">
            <a:xfrm flipH="1" flipV="1">
              <a:off x="0" y="959856"/>
              <a:ext cx="942975" cy="958850"/>
            </a:xfrm>
            <a:custGeom>
              <a:avLst/>
              <a:gdLst>
                <a:gd name="T0" fmla="*/ 594 w 594"/>
                <a:gd name="T1" fmla="*/ 91 h 604"/>
                <a:gd name="T2" fmla="*/ 435 w 594"/>
                <a:gd name="T3" fmla="*/ 0 h 604"/>
                <a:gd name="T4" fmla="*/ 0 w 594"/>
                <a:gd name="T5" fmla="*/ 262 h 604"/>
                <a:gd name="T6" fmla="*/ 594 w 594"/>
                <a:gd name="T7" fmla="*/ 604 h 604"/>
                <a:gd name="T8" fmla="*/ 594 w 594"/>
                <a:gd name="T9" fmla="*/ 91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4" h="604">
                  <a:moveTo>
                    <a:pt x="594" y="91"/>
                  </a:moveTo>
                  <a:lnTo>
                    <a:pt x="435" y="0"/>
                  </a:lnTo>
                  <a:lnTo>
                    <a:pt x="0" y="262"/>
                  </a:lnTo>
                  <a:lnTo>
                    <a:pt x="594" y="604"/>
                  </a:lnTo>
                  <a:lnTo>
                    <a:pt x="594" y="91"/>
                  </a:ln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2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  <a:lvl2pPr>
              <a:defRPr baseline="0">
                <a:latin typeface="Arial" panose="020B0604020202020204" pitchFamily="34" charset="0"/>
                <a:ea typeface="黑体" panose="02010609060101010101" charset="-122"/>
              </a:defRPr>
            </a:lvl2pPr>
            <a:lvl3pPr>
              <a:defRPr baseline="0">
                <a:latin typeface="Arial" panose="020B0604020202020204" pitchFamily="34" charset="0"/>
                <a:ea typeface="黑体" panose="02010609060101010101" charset="-122"/>
              </a:defRPr>
            </a:lvl3pPr>
            <a:lvl4pPr>
              <a:defRPr baseline="0">
                <a:latin typeface="Arial" panose="020B0604020202020204" pitchFamily="34" charset="0"/>
                <a:ea typeface="黑体" panose="02010609060101010101" charset="-122"/>
              </a:defRPr>
            </a:lvl4pPr>
            <a:lvl5pPr>
              <a:defRPr baseline="0">
                <a:latin typeface="Arial" panose="020B0604020202020204" pitchFamily="34" charset="0"/>
                <a:ea typeface="黑体" panose="020106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3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/>
          <a:lstStyle>
            <a:lvl1pPr marL="0" indent="0">
              <a:buNone/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Rectangle 761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-1588" y="0"/>
            <a:ext cx="12192000" cy="6861175"/>
          </a:xfrm>
          <a:prstGeom prst="rect">
            <a:avLst/>
          </a:prstGeom>
          <a:gradFill>
            <a:gsLst>
              <a:gs pos="0">
                <a:schemeClr val="accent1"/>
              </a:gs>
              <a:gs pos="47000">
                <a:schemeClr val="accent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2332" name="Freeform 762"/>
          <p:cNvSpPr/>
          <p:nvPr>
            <p:custDataLst>
              <p:tags r:id="rId3"/>
            </p:custDataLst>
          </p:nvPr>
        </p:nvSpPr>
        <p:spPr bwMode="auto">
          <a:xfrm>
            <a:off x="8369300" y="2001838"/>
            <a:ext cx="3821113" cy="2620963"/>
          </a:xfrm>
          <a:custGeom>
            <a:avLst/>
            <a:gdLst>
              <a:gd name="T0" fmla="*/ 2407 w 2407"/>
              <a:gd name="T1" fmla="*/ 1008 h 1651"/>
              <a:gd name="T2" fmla="*/ 621 w 2407"/>
              <a:gd name="T3" fmla="*/ 0 h 1651"/>
              <a:gd name="T4" fmla="*/ 0 w 2407"/>
              <a:gd name="T5" fmla="*/ 375 h 1651"/>
              <a:gd name="T6" fmla="*/ 2262 w 2407"/>
              <a:gd name="T7" fmla="*/ 1651 h 1651"/>
              <a:gd name="T8" fmla="*/ 2407 w 2407"/>
              <a:gd name="T9" fmla="*/ 1563 h 1651"/>
              <a:gd name="T10" fmla="*/ 2407 w 2407"/>
              <a:gd name="T11" fmla="*/ 1008 h 1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407" h="1651">
                <a:moveTo>
                  <a:pt x="2407" y="1008"/>
                </a:moveTo>
                <a:lnTo>
                  <a:pt x="621" y="0"/>
                </a:lnTo>
                <a:lnTo>
                  <a:pt x="0" y="375"/>
                </a:lnTo>
                <a:lnTo>
                  <a:pt x="2262" y="1651"/>
                </a:lnTo>
                <a:lnTo>
                  <a:pt x="2407" y="1563"/>
                </a:lnTo>
                <a:lnTo>
                  <a:pt x="2407" y="1008"/>
                </a:lnTo>
                <a:close/>
              </a:path>
            </a:pathLst>
          </a:custGeom>
          <a:solidFill>
            <a:schemeClr val="accent3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2333" name="Freeform 768"/>
          <p:cNvSpPr/>
          <p:nvPr>
            <p:custDataLst>
              <p:tags r:id="rId4"/>
            </p:custDataLst>
          </p:nvPr>
        </p:nvSpPr>
        <p:spPr bwMode="auto">
          <a:xfrm>
            <a:off x="6583363" y="4048126"/>
            <a:ext cx="5607050" cy="2805113"/>
          </a:xfrm>
          <a:custGeom>
            <a:avLst/>
            <a:gdLst>
              <a:gd name="T0" fmla="*/ 3532 w 3532"/>
              <a:gd name="T1" fmla="*/ 1478 h 1767"/>
              <a:gd name="T2" fmla="*/ 983 w 3532"/>
              <a:gd name="T3" fmla="*/ 0 h 1767"/>
              <a:gd name="T4" fmla="*/ 0 w 3532"/>
              <a:gd name="T5" fmla="*/ 600 h 1767"/>
              <a:gd name="T6" fmla="*/ 2015 w 3532"/>
              <a:gd name="T7" fmla="*/ 1767 h 1767"/>
              <a:gd name="T8" fmla="*/ 3532 w 3532"/>
              <a:gd name="T9" fmla="*/ 1767 h 1767"/>
              <a:gd name="T10" fmla="*/ 3532 w 3532"/>
              <a:gd name="T11" fmla="*/ 1478 h 1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32" h="1767">
                <a:moveTo>
                  <a:pt x="3532" y="1478"/>
                </a:moveTo>
                <a:lnTo>
                  <a:pt x="983" y="0"/>
                </a:lnTo>
                <a:lnTo>
                  <a:pt x="0" y="600"/>
                </a:lnTo>
                <a:lnTo>
                  <a:pt x="2015" y="1767"/>
                </a:lnTo>
                <a:lnTo>
                  <a:pt x="3532" y="1767"/>
                </a:lnTo>
                <a:lnTo>
                  <a:pt x="3532" y="1478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2334" name="Freeform 769"/>
          <p:cNvSpPr/>
          <p:nvPr>
            <p:custDataLst>
              <p:tags r:id="rId5"/>
            </p:custDataLst>
          </p:nvPr>
        </p:nvSpPr>
        <p:spPr bwMode="auto">
          <a:xfrm>
            <a:off x="11247438" y="2986088"/>
            <a:ext cx="942975" cy="958850"/>
          </a:xfrm>
          <a:custGeom>
            <a:avLst/>
            <a:gdLst>
              <a:gd name="T0" fmla="*/ 594 w 594"/>
              <a:gd name="T1" fmla="*/ 91 h 604"/>
              <a:gd name="T2" fmla="*/ 435 w 594"/>
              <a:gd name="T3" fmla="*/ 0 h 604"/>
              <a:gd name="T4" fmla="*/ 0 w 594"/>
              <a:gd name="T5" fmla="*/ 262 h 604"/>
              <a:gd name="T6" fmla="*/ 594 w 594"/>
              <a:gd name="T7" fmla="*/ 604 h 604"/>
              <a:gd name="T8" fmla="*/ 594 w 594"/>
              <a:gd name="T9" fmla="*/ 91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94" h="604">
                <a:moveTo>
                  <a:pt x="594" y="91"/>
                </a:moveTo>
                <a:lnTo>
                  <a:pt x="435" y="0"/>
                </a:lnTo>
                <a:lnTo>
                  <a:pt x="0" y="262"/>
                </a:lnTo>
                <a:lnTo>
                  <a:pt x="594" y="604"/>
                </a:lnTo>
                <a:lnTo>
                  <a:pt x="594" y="91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2326" name="Freeform 763"/>
          <p:cNvSpPr/>
          <p:nvPr>
            <p:custDataLst>
              <p:tags r:id="rId6"/>
            </p:custDataLst>
          </p:nvPr>
        </p:nvSpPr>
        <p:spPr bwMode="auto">
          <a:xfrm>
            <a:off x="-1588" y="4530726"/>
            <a:ext cx="5078413" cy="2322513"/>
          </a:xfrm>
          <a:custGeom>
            <a:avLst/>
            <a:gdLst>
              <a:gd name="T0" fmla="*/ 0 w 3199"/>
              <a:gd name="T1" fmla="*/ 590 h 1463"/>
              <a:gd name="T2" fmla="*/ 1548 w 3199"/>
              <a:gd name="T3" fmla="*/ 1463 h 1463"/>
              <a:gd name="T4" fmla="*/ 3199 w 3199"/>
              <a:gd name="T5" fmla="*/ 1463 h 1463"/>
              <a:gd name="T6" fmla="*/ 606 w 3199"/>
              <a:gd name="T7" fmla="*/ 0 h 1463"/>
              <a:gd name="T8" fmla="*/ 0 w 3199"/>
              <a:gd name="T9" fmla="*/ 359 h 1463"/>
              <a:gd name="T10" fmla="*/ 0 w 3199"/>
              <a:gd name="T11" fmla="*/ 590 h 1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9" h="1463">
                <a:moveTo>
                  <a:pt x="0" y="590"/>
                </a:moveTo>
                <a:lnTo>
                  <a:pt x="1548" y="1463"/>
                </a:lnTo>
                <a:lnTo>
                  <a:pt x="3199" y="1463"/>
                </a:lnTo>
                <a:lnTo>
                  <a:pt x="606" y="0"/>
                </a:lnTo>
                <a:lnTo>
                  <a:pt x="0" y="359"/>
                </a:lnTo>
                <a:lnTo>
                  <a:pt x="0" y="59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2327" name="Freeform 764"/>
          <p:cNvSpPr/>
          <p:nvPr>
            <p:custDataLst>
              <p:tags r:id="rId7"/>
            </p:custDataLst>
          </p:nvPr>
        </p:nvSpPr>
        <p:spPr bwMode="auto">
          <a:xfrm>
            <a:off x="785813" y="4564063"/>
            <a:ext cx="5386388" cy="2289175"/>
          </a:xfrm>
          <a:custGeom>
            <a:avLst/>
            <a:gdLst>
              <a:gd name="T0" fmla="*/ 836 w 3393"/>
              <a:gd name="T1" fmla="*/ 0 h 1442"/>
              <a:gd name="T2" fmla="*/ 0 w 3393"/>
              <a:gd name="T3" fmla="*/ 495 h 1442"/>
              <a:gd name="T4" fmla="*/ 1680 w 3393"/>
              <a:gd name="T5" fmla="*/ 1442 h 1442"/>
              <a:gd name="T6" fmla="*/ 3393 w 3393"/>
              <a:gd name="T7" fmla="*/ 1442 h 1442"/>
              <a:gd name="T8" fmla="*/ 836 w 3393"/>
              <a:gd name="T9" fmla="*/ 0 h 1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93" h="1442">
                <a:moveTo>
                  <a:pt x="836" y="0"/>
                </a:moveTo>
                <a:lnTo>
                  <a:pt x="0" y="495"/>
                </a:lnTo>
                <a:lnTo>
                  <a:pt x="1680" y="1442"/>
                </a:lnTo>
                <a:lnTo>
                  <a:pt x="3393" y="1442"/>
                </a:lnTo>
                <a:lnTo>
                  <a:pt x="836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2328" name="Freeform 765"/>
          <p:cNvSpPr/>
          <p:nvPr>
            <p:custDataLst>
              <p:tags r:id="rId8"/>
            </p:custDataLst>
          </p:nvPr>
        </p:nvSpPr>
        <p:spPr bwMode="auto">
          <a:xfrm>
            <a:off x="3602038" y="4763"/>
            <a:ext cx="3255963" cy="1390650"/>
          </a:xfrm>
          <a:custGeom>
            <a:avLst/>
            <a:gdLst>
              <a:gd name="T0" fmla="*/ 1511 w 2051"/>
              <a:gd name="T1" fmla="*/ 876 h 876"/>
              <a:gd name="T2" fmla="*/ 2051 w 2051"/>
              <a:gd name="T3" fmla="*/ 547 h 876"/>
              <a:gd name="T4" fmla="*/ 1107 w 2051"/>
              <a:gd name="T5" fmla="*/ 0 h 876"/>
              <a:gd name="T6" fmla="*/ 0 w 2051"/>
              <a:gd name="T7" fmla="*/ 0 h 876"/>
              <a:gd name="T8" fmla="*/ 1511 w 2051"/>
              <a:gd name="T9" fmla="*/ 876 h 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51" h="876">
                <a:moveTo>
                  <a:pt x="1511" y="876"/>
                </a:moveTo>
                <a:lnTo>
                  <a:pt x="2051" y="547"/>
                </a:lnTo>
                <a:lnTo>
                  <a:pt x="1107" y="0"/>
                </a:lnTo>
                <a:lnTo>
                  <a:pt x="0" y="0"/>
                </a:lnTo>
                <a:lnTo>
                  <a:pt x="1511" y="876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2329" name="Freeform 766"/>
          <p:cNvSpPr/>
          <p:nvPr>
            <p:custDataLst>
              <p:tags r:id="rId9"/>
            </p:custDataLst>
          </p:nvPr>
        </p:nvSpPr>
        <p:spPr bwMode="auto">
          <a:xfrm>
            <a:off x="2401888" y="4763"/>
            <a:ext cx="4284663" cy="1868488"/>
          </a:xfrm>
          <a:custGeom>
            <a:avLst/>
            <a:gdLst>
              <a:gd name="T0" fmla="*/ 2031 w 2699"/>
              <a:gd name="T1" fmla="*/ 1177 h 1177"/>
              <a:gd name="T2" fmla="*/ 2699 w 2699"/>
              <a:gd name="T3" fmla="*/ 771 h 1177"/>
              <a:gd name="T4" fmla="*/ 1370 w 2699"/>
              <a:gd name="T5" fmla="*/ 0 h 1177"/>
              <a:gd name="T6" fmla="*/ 0 w 2699"/>
              <a:gd name="T7" fmla="*/ 0 h 1177"/>
              <a:gd name="T8" fmla="*/ 2031 w 2699"/>
              <a:gd name="T9" fmla="*/ 1177 h 1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99" h="1177">
                <a:moveTo>
                  <a:pt x="2031" y="1177"/>
                </a:moveTo>
                <a:lnTo>
                  <a:pt x="2699" y="771"/>
                </a:lnTo>
                <a:lnTo>
                  <a:pt x="1370" y="0"/>
                </a:lnTo>
                <a:lnTo>
                  <a:pt x="0" y="0"/>
                </a:lnTo>
                <a:lnTo>
                  <a:pt x="2031" y="1177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2265" name="矩形 2264"/>
          <p:cNvSpPr/>
          <p:nvPr>
            <p:custDataLst>
              <p:tags r:id="rId10"/>
            </p:custDataLst>
          </p:nvPr>
        </p:nvSpPr>
        <p:spPr>
          <a:xfrm>
            <a:off x="669925" y="857250"/>
            <a:ext cx="10850563" cy="53832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5903923" y="2820434"/>
            <a:ext cx="5419185" cy="895350"/>
          </a:xfrm>
        </p:spPr>
        <p:txBody>
          <a:bodyPr lIns="0" anchor="b">
            <a:normAutofit/>
          </a:bodyPr>
          <a:lstStyle>
            <a:lvl1pPr algn="l">
              <a:defRPr sz="4000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5905039" y="3790940"/>
            <a:ext cx="5418069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2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3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4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>
              <a:solidFill>
                <a:srgbClr val="FFFFFF"/>
              </a:solidFill>
              <a:latin typeface="Arial" panose="020B0604020202020204" pitchFamily="34" charset="0"/>
              <a:ea typeface="黑体" panose="02010609060101010101" charset="-122"/>
              <a:sym typeface="+mn-ea"/>
            </a:endParaRPr>
          </a:p>
        </p:txBody>
      </p:sp>
      <p:pic>
        <p:nvPicPr>
          <p:cNvPr id="6" name="图片 5" descr="图片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883900" y="5462270"/>
            <a:ext cx="1322705" cy="13716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  <a:lvl2pPr>
              <a:defRPr baseline="0">
                <a:latin typeface="Arial" panose="020B0604020202020204" pitchFamily="34" charset="0"/>
                <a:ea typeface="黑体" panose="02010609060101010101" charset="-122"/>
              </a:defRPr>
            </a:lvl2pPr>
            <a:lvl3pPr>
              <a:defRPr baseline="0">
                <a:latin typeface="Arial" panose="020B0604020202020204" pitchFamily="34" charset="0"/>
                <a:ea typeface="黑体" panose="02010609060101010101" charset="-122"/>
              </a:defRPr>
            </a:lvl3pPr>
            <a:lvl4pPr>
              <a:defRPr baseline="0">
                <a:latin typeface="Arial" panose="020B0604020202020204" pitchFamily="34" charset="0"/>
                <a:ea typeface="黑体" panose="02010609060101010101" charset="-122"/>
              </a:defRPr>
            </a:lvl4pPr>
            <a:lvl5pPr>
              <a:defRPr baseline="0">
                <a:latin typeface="Arial" panose="020B0604020202020204" pitchFamily="34" charset="0"/>
                <a:ea typeface="黑体" panose="020106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  <a:lvl2pPr>
              <a:defRPr baseline="0">
                <a:latin typeface="Arial" panose="020B0604020202020204" pitchFamily="34" charset="0"/>
                <a:ea typeface="黑体" panose="02010609060101010101" charset="-122"/>
              </a:defRPr>
            </a:lvl2pPr>
            <a:lvl3pPr>
              <a:defRPr baseline="0">
                <a:latin typeface="Arial" panose="020B0604020202020204" pitchFamily="34" charset="0"/>
                <a:ea typeface="黑体" panose="02010609060101010101" charset="-122"/>
              </a:defRPr>
            </a:lvl3pPr>
            <a:lvl4pPr>
              <a:defRPr baseline="0">
                <a:latin typeface="Arial" panose="020B0604020202020204" pitchFamily="34" charset="0"/>
                <a:ea typeface="黑体" panose="02010609060101010101" charset="-122"/>
              </a:defRPr>
            </a:lvl4pPr>
            <a:lvl5pPr>
              <a:defRPr baseline="0">
                <a:latin typeface="Arial" panose="020B0604020202020204" pitchFamily="34" charset="0"/>
                <a:ea typeface="黑体" panose="020106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腰带">
    <p:bg>
      <p:bgPr>
        <a:gradFill>
          <a:gsLst>
            <a:gs pos="81000">
              <a:srgbClr val="C96AFB"/>
            </a:gs>
            <a:gs pos="2000">
              <a:srgbClr val="42B5F6"/>
            </a:gs>
            <a:gs pos="36000">
              <a:srgbClr val="3585F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 dirty="0">
              <a:solidFill>
                <a:srgbClr val="FFFFFF"/>
              </a:solidFill>
              <a:latin typeface="Arial" panose="020B0604020202020204" pitchFamily="34" charset="0"/>
              <a:ea typeface="黑体" panose="02010609060101010101" charset="-122"/>
              <a:sym typeface="+mn-ea"/>
            </a:endParaRPr>
          </a:p>
        </p:txBody>
      </p:sp>
      <p:sp>
        <p:nvSpPr>
          <p:cNvPr id="8" name="Freeform 767"/>
          <p:cNvSpPr/>
          <p:nvPr userDrawn="1">
            <p:custDataLst>
              <p:tags r:id="rId3"/>
            </p:custDataLst>
          </p:nvPr>
        </p:nvSpPr>
        <p:spPr bwMode="auto">
          <a:xfrm>
            <a:off x="0" y="0"/>
            <a:ext cx="2052638" cy="1835150"/>
          </a:xfrm>
          <a:custGeom>
            <a:avLst/>
            <a:gdLst>
              <a:gd name="T0" fmla="*/ 0 w 1293"/>
              <a:gd name="T1" fmla="*/ 794 h 1156"/>
              <a:gd name="T2" fmla="*/ 625 w 1293"/>
              <a:gd name="T3" fmla="*/ 1156 h 1156"/>
              <a:gd name="T4" fmla="*/ 1293 w 1293"/>
              <a:gd name="T5" fmla="*/ 750 h 1156"/>
              <a:gd name="T6" fmla="*/ 0 w 1293"/>
              <a:gd name="T7" fmla="*/ 0 h 1156"/>
              <a:gd name="T8" fmla="*/ 0 w 1293"/>
              <a:gd name="T9" fmla="*/ 794 h 1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3" h="1156">
                <a:moveTo>
                  <a:pt x="0" y="794"/>
                </a:moveTo>
                <a:lnTo>
                  <a:pt x="625" y="1156"/>
                </a:lnTo>
                <a:lnTo>
                  <a:pt x="1293" y="750"/>
                </a:lnTo>
                <a:lnTo>
                  <a:pt x="0" y="0"/>
                </a:lnTo>
                <a:lnTo>
                  <a:pt x="0" y="79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9" name="Freeform 769"/>
          <p:cNvSpPr/>
          <p:nvPr userDrawn="1">
            <p:custDataLst>
              <p:tags r:id="rId4"/>
            </p:custDataLst>
          </p:nvPr>
        </p:nvSpPr>
        <p:spPr bwMode="auto">
          <a:xfrm>
            <a:off x="11249025" y="4886887"/>
            <a:ext cx="942975" cy="958850"/>
          </a:xfrm>
          <a:custGeom>
            <a:avLst/>
            <a:gdLst>
              <a:gd name="T0" fmla="*/ 594 w 594"/>
              <a:gd name="T1" fmla="*/ 91 h 604"/>
              <a:gd name="T2" fmla="*/ 435 w 594"/>
              <a:gd name="T3" fmla="*/ 0 h 604"/>
              <a:gd name="T4" fmla="*/ 0 w 594"/>
              <a:gd name="T5" fmla="*/ 262 h 604"/>
              <a:gd name="T6" fmla="*/ 594 w 594"/>
              <a:gd name="T7" fmla="*/ 604 h 604"/>
              <a:gd name="T8" fmla="*/ 594 w 594"/>
              <a:gd name="T9" fmla="*/ 91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94" h="604">
                <a:moveTo>
                  <a:pt x="594" y="91"/>
                </a:moveTo>
                <a:lnTo>
                  <a:pt x="435" y="0"/>
                </a:lnTo>
                <a:lnTo>
                  <a:pt x="0" y="262"/>
                </a:lnTo>
                <a:lnTo>
                  <a:pt x="594" y="604"/>
                </a:lnTo>
                <a:lnTo>
                  <a:pt x="594" y="91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11" name="Freeform 767"/>
          <p:cNvSpPr/>
          <p:nvPr userDrawn="1">
            <p:custDataLst>
              <p:tags r:id="rId5"/>
            </p:custDataLst>
          </p:nvPr>
        </p:nvSpPr>
        <p:spPr bwMode="auto">
          <a:xfrm flipH="1" flipV="1">
            <a:off x="10139362" y="4981201"/>
            <a:ext cx="2052638" cy="1835150"/>
          </a:xfrm>
          <a:custGeom>
            <a:avLst/>
            <a:gdLst>
              <a:gd name="T0" fmla="*/ 0 w 1293"/>
              <a:gd name="T1" fmla="*/ 794 h 1156"/>
              <a:gd name="T2" fmla="*/ 625 w 1293"/>
              <a:gd name="T3" fmla="*/ 1156 h 1156"/>
              <a:gd name="T4" fmla="*/ 1293 w 1293"/>
              <a:gd name="T5" fmla="*/ 750 h 1156"/>
              <a:gd name="T6" fmla="*/ 0 w 1293"/>
              <a:gd name="T7" fmla="*/ 0 h 1156"/>
              <a:gd name="T8" fmla="*/ 0 w 1293"/>
              <a:gd name="T9" fmla="*/ 794 h 1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3" h="1156">
                <a:moveTo>
                  <a:pt x="0" y="794"/>
                </a:moveTo>
                <a:lnTo>
                  <a:pt x="625" y="1156"/>
                </a:lnTo>
                <a:lnTo>
                  <a:pt x="1293" y="750"/>
                </a:lnTo>
                <a:lnTo>
                  <a:pt x="0" y="0"/>
                </a:lnTo>
                <a:lnTo>
                  <a:pt x="0" y="794"/>
                </a:lnTo>
                <a:close/>
              </a:path>
            </a:pathLst>
          </a:custGeom>
          <a:solidFill>
            <a:schemeClr val="accent3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12" name="Freeform 769"/>
          <p:cNvSpPr/>
          <p:nvPr userDrawn="1">
            <p:custDataLst>
              <p:tags r:id="rId6"/>
            </p:custDataLst>
          </p:nvPr>
        </p:nvSpPr>
        <p:spPr bwMode="auto">
          <a:xfrm flipH="1" flipV="1">
            <a:off x="0" y="959856"/>
            <a:ext cx="942975" cy="958850"/>
          </a:xfrm>
          <a:custGeom>
            <a:avLst/>
            <a:gdLst>
              <a:gd name="T0" fmla="*/ 594 w 594"/>
              <a:gd name="T1" fmla="*/ 91 h 604"/>
              <a:gd name="T2" fmla="*/ 435 w 594"/>
              <a:gd name="T3" fmla="*/ 0 h 604"/>
              <a:gd name="T4" fmla="*/ 0 w 594"/>
              <a:gd name="T5" fmla="*/ 262 h 604"/>
              <a:gd name="T6" fmla="*/ 594 w 594"/>
              <a:gd name="T7" fmla="*/ 604 h 604"/>
              <a:gd name="T8" fmla="*/ 594 w 594"/>
              <a:gd name="T9" fmla="*/ 91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94" h="604">
                <a:moveTo>
                  <a:pt x="594" y="91"/>
                </a:moveTo>
                <a:lnTo>
                  <a:pt x="435" y="0"/>
                </a:lnTo>
                <a:lnTo>
                  <a:pt x="0" y="262"/>
                </a:lnTo>
                <a:lnTo>
                  <a:pt x="594" y="604"/>
                </a:lnTo>
                <a:lnTo>
                  <a:pt x="594" y="91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760FBDFE-C587-4B4C-A407-44438C67B59E}" type="datetimeFigureOut">
              <a:rPr lang="zh-CN" altLang="en-US" smtClean="0">
                <a:solidFill>
                  <a:srgbClr val="000000">
                    <a:tint val="75000"/>
                  </a:srgbClr>
                </a:solidFill>
              </a:rPr>
            </a:fld>
            <a:endParaRPr lang="zh-CN" alt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49AE70B2-8BF9-45C0-BB95-33D1B9D3A854}" type="slidenum">
              <a:rPr lang="zh-CN" altLang="en-US" smtClean="0">
                <a:solidFill>
                  <a:srgbClr val="000000">
                    <a:tint val="75000"/>
                  </a:srgbClr>
                </a:solidFill>
              </a:rPr>
            </a:fld>
            <a:endParaRPr lang="zh-CN" alt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userDrawn="1">
  <p:cSld name="2_标题幻灯片">
    <p:bg>
      <p:bgPr>
        <a:gradFill>
          <a:gsLst>
            <a:gs pos="0">
              <a:schemeClr val="accent1"/>
            </a:gs>
            <a:gs pos="47000">
              <a:schemeClr val="accent2"/>
            </a:gs>
            <a:gs pos="100000">
              <a:schemeClr val="accent3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Freeform 762"/>
          <p:cNvSpPr/>
          <p:nvPr>
            <p:custDataLst>
              <p:tags r:id="rId2"/>
            </p:custDataLst>
          </p:nvPr>
        </p:nvSpPr>
        <p:spPr bwMode="auto">
          <a:xfrm>
            <a:off x="8369300" y="2001838"/>
            <a:ext cx="3821113" cy="2620963"/>
          </a:xfrm>
          <a:custGeom>
            <a:avLst/>
            <a:gdLst>
              <a:gd name="T0" fmla="*/ 2407 w 2407"/>
              <a:gd name="T1" fmla="*/ 1008 h 1651"/>
              <a:gd name="T2" fmla="*/ 621 w 2407"/>
              <a:gd name="T3" fmla="*/ 0 h 1651"/>
              <a:gd name="T4" fmla="*/ 0 w 2407"/>
              <a:gd name="T5" fmla="*/ 375 h 1651"/>
              <a:gd name="T6" fmla="*/ 2262 w 2407"/>
              <a:gd name="T7" fmla="*/ 1651 h 1651"/>
              <a:gd name="T8" fmla="*/ 2407 w 2407"/>
              <a:gd name="T9" fmla="*/ 1563 h 1651"/>
              <a:gd name="T10" fmla="*/ 2407 w 2407"/>
              <a:gd name="T11" fmla="*/ 1008 h 1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407" h="1651">
                <a:moveTo>
                  <a:pt x="2407" y="1008"/>
                </a:moveTo>
                <a:lnTo>
                  <a:pt x="621" y="0"/>
                </a:lnTo>
                <a:lnTo>
                  <a:pt x="0" y="375"/>
                </a:lnTo>
                <a:lnTo>
                  <a:pt x="2262" y="1651"/>
                </a:lnTo>
                <a:lnTo>
                  <a:pt x="2407" y="1563"/>
                </a:lnTo>
                <a:lnTo>
                  <a:pt x="2407" y="1008"/>
                </a:lnTo>
                <a:close/>
              </a:path>
            </a:pathLst>
          </a:custGeom>
          <a:solidFill>
            <a:schemeClr val="accent3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754" name="Freeform 763"/>
          <p:cNvSpPr/>
          <p:nvPr>
            <p:custDataLst>
              <p:tags r:id="rId3"/>
            </p:custDataLst>
          </p:nvPr>
        </p:nvSpPr>
        <p:spPr bwMode="auto">
          <a:xfrm>
            <a:off x="-1588" y="4530726"/>
            <a:ext cx="5078413" cy="2322513"/>
          </a:xfrm>
          <a:custGeom>
            <a:avLst/>
            <a:gdLst>
              <a:gd name="T0" fmla="*/ 0 w 3199"/>
              <a:gd name="T1" fmla="*/ 590 h 1463"/>
              <a:gd name="T2" fmla="*/ 1548 w 3199"/>
              <a:gd name="T3" fmla="*/ 1463 h 1463"/>
              <a:gd name="T4" fmla="*/ 3199 w 3199"/>
              <a:gd name="T5" fmla="*/ 1463 h 1463"/>
              <a:gd name="T6" fmla="*/ 606 w 3199"/>
              <a:gd name="T7" fmla="*/ 0 h 1463"/>
              <a:gd name="T8" fmla="*/ 0 w 3199"/>
              <a:gd name="T9" fmla="*/ 359 h 1463"/>
              <a:gd name="T10" fmla="*/ 0 w 3199"/>
              <a:gd name="T11" fmla="*/ 590 h 1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9" h="1463">
                <a:moveTo>
                  <a:pt x="0" y="590"/>
                </a:moveTo>
                <a:lnTo>
                  <a:pt x="1548" y="1463"/>
                </a:lnTo>
                <a:lnTo>
                  <a:pt x="3199" y="1463"/>
                </a:lnTo>
                <a:lnTo>
                  <a:pt x="606" y="0"/>
                </a:lnTo>
                <a:lnTo>
                  <a:pt x="0" y="359"/>
                </a:lnTo>
                <a:lnTo>
                  <a:pt x="0" y="59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755" name="Freeform 764"/>
          <p:cNvSpPr/>
          <p:nvPr>
            <p:custDataLst>
              <p:tags r:id="rId4"/>
            </p:custDataLst>
          </p:nvPr>
        </p:nvSpPr>
        <p:spPr bwMode="auto">
          <a:xfrm>
            <a:off x="785813" y="4564063"/>
            <a:ext cx="5386388" cy="2289175"/>
          </a:xfrm>
          <a:custGeom>
            <a:avLst/>
            <a:gdLst>
              <a:gd name="T0" fmla="*/ 836 w 3393"/>
              <a:gd name="T1" fmla="*/ 0 h 1442"/>
              <a:gd name="T2" fmla="*/ 0 w 3393"/>
              <a:gd name="T3" fmla="*/ 495 h 1442"/>
              <a:gd name="T4" fmla="*/ 1680 w 3393"/>
              <a:gd name="T5" fmla="*/ 1442 h 1442"/>
              <a:gd name="T6" fmla="*/ 3393 w 3393"/>
              <a:gd name="T7" fmla="*/ 1442 h 1442"/>
              <a:gd name="T8" fmla="*/ 836 w 3393"/>
              <a:gd name="T9" fmla="*/ 0 h 1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93" h="1442">
                <a:moveTo>
                  <a:pt x="836" y="0"/>
                </a:moveTo>
                <a:lnTo>
                  <a:pt x="0" y="495"/>
                </a:lnTo>
                <a:lnTo>
                  <a:pt x="1680" y="1442"/>
                </a:lnTo>
                <a:lnTo>
                  <a:pt x="3393" y="1442"/>
                </a:lnTo>
                <a:lnTo>
                  <a:pt x="836" y="0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756" name="Freeform 765"/>
          <p:cNvSpPr/>
          <p:nvPr>
            <p:custDataLst>
              <p:tags r:id="rId5"/>
            </p:custDataLst>
          </p:nvPr>
        </p:nvSpPr>
        <p:spPr bwMode="auto">
          <a:xfrm>
            <a:off x="3602038" y="4763"/>
            <a:ext cx="3255963" cy="1390650"/>
          </a:xfrm>
          <a:custGeom>
            <a:avLst/>
            <a:gdLst>
              <a:gd name="T0" fmla="*/ 1511 w 2051"/>
              <a:gd name="T1" fmla="*/ 876 h 876"/>
              <a:gd name="T2" fmla="*/ 2051 w 2051"/>
              <a:gd name="T3" fmla="*/ 547 h 876"/>
              <a:gd name="T4" fmla="*/ 1107 w 2051"/>
              <a:gd name="T5" fmla="*/ 0 h 876"/>
              <a:gd name="T6" fmla="*/ 0 w 2051"/>
              <a:gd name="T7" fmla="*/ 0 h 876"/>
              <a:gd name="T8" fmla="*/ 1511 w 2051"/>
              <a:gd name="T9" fmla="*/ 876 h 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51" h="876">
                <a:moveTo>
                  <a:pt x="1511" y="876"/>
                </a:moveTo>
                <a:lnTo>
                  <a:pt x="2051" y="547"/>
                </a:lnTo>
                <a:lnTo>
                  <a:pt x="1107" y="0"/>
                </a:lnTo>
                <a:lnTo>
                  <a:pt x="0" y="0"/>
                </a:lnTo>
                <a:lnTo>
                  <a:pt x="1511" y="876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757" name="Freeform 766"/>
          <p:cNvSpPr/>
          <p:nvPr>
            <p:custDataLst>
              <p:tags r:id="rId6"/>
            </p:custDataLst>
          </p:nvPr>
        </p:nvSpPr>
        <p:spPr bwMode="auto">
          <a:xfrm>
            <a:off x="2401888" y="4763"/>
            <a:ext cx="4284663" cy="1868488"/>
          </a:xfrm>
          <a:custGeom>
            <a:avLst/>
            <a:gdLst>
              <a:gd name="T0" fmla="*/ 2031 w 2699"/>
              <a:gd name="T1" fmla="*/ 1177 h 1177"/>
              <a:gd name="T2" fmla="*/ 2699 w 2699"/>
              <a:gd name="T3" fmla="*/ 771 h 1177"/>
              <a:gd name="T4" fmla="*/ 1370 w 2699"/>
              <a:gd name="T5" fmla="*/ 0 h 1177"/>
              <a:gd name="T6" fmla="*/ 0 w 2699"/>
              <a:gd name="T7" fmla="*/ 0 h 1177"/>
              <a:gd name="T8" fmla="*/ 2031 w 2699"/>
              <a:gd name="T9" fmla="*/ 1177 h 1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99" h="1177">
                <a:moveTo>
                  <a:pt x="2031" y="1177"/>
                </a:moveTo>
                <a:lnTo>
                  <a:pt x="2699" y="771"/>
                </a:lnTo>
                <a:lnTo>
                  <a:pt x="1370" y="0"/>
                </a:lnTo>
                <a:lnTo>
                  <a:pt x="0" y="0"/>
                </a:lnTo>
                <a:lnTo>
                  <a:pt x="2031" y="1177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758" name="Freeform 767"/>
          <p:cNvSpPr/>
          <p:nvPr>
            <p:custDataLst>
              <p:tags r:id="rId7"/>
            </p:custDataLst>
          </p:nvPr>
        </p:nvSpPr>
        <p:spPr bwMode="auto">
          <a:xfrm>
            <a:off x="-1588" y="1370013"/>
            <a:ext cx="2052638" cy="1835150"/>
          </a:xfrm>
          <a:custGeom>
            <a:avLst/>
            <a:gdLst>
              <a:gd name="T0" fmla="*/ 0 w 1293"/>
              <a:gd name="T1" fmla="*/ 794 h 1156"/>
              <a:gd name="T2" fmla="*/ 625 w 1293"/>
              <a:gd name="T3" fmla="*/ 1156 h 1156"/>
              <a:gd name="T4" fmla="*/ 1293 w 1293"/>
              <a:gd name="T5" fmla="*/ 750 h 1156"/>
              <a:gd name="T6" fmla="*/ 0 w 1293"/>
              <a:gd name="T7" fmla="*/ 0 h 1156"/>
              <a:gd name="T8" fmla="*/ 0 w 1293"/>
              <a:gd name="T9" fmla="*/ 794 h 1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3" h="1156">
                <a:moveTo>
                  <a:pt x="0" y="794"/>
                </a:moveTo>
                <a:lnTo>
                  <a:pt x="625" y="1156"/>
                </a:lnTo>
                <a:lnTo>
                  <a:pt x="1293" y="750"/>
                </a:lnTo>
                <a:lnTo>
                  <a:pt x="0" y="0"/>
                </a:lnTo>
                <a:lnTo>
                  <a:pt x="0" y="794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759" name="Freeform 768"/>
          <p:cNvSpPr/>
          <p:nvPr>
            <p:custDataLst>
              <p:tags r:id="rId8"/>
            </p:custDataLst>
          </p:nvPr>
        </p:nvSpPr>
        <p:spPr bwMode="auto">
          <a:xfrm>
            <a:off x="6583363" y="4048126"/>
            <a:ext cx="5607050" cy="2805113"/>
          </a:xfrm>
          <a:custGeom>
            <a:avLst/>
            <a:gdLst>
              <a:gd name="T0" fmla="*/ 3532 w 3532"/>
              <a:gd name="T1" fmla="*/ 1478 h 1767"/>
              <a:gd name="T2" fmla="*/ 983 w 3532"/>
              <a:gd name="T3" fmla="*/ 0 h 1767"/>
              <a:gd name="T4" fmla="*/ 0 w 3532"/>
              <a:gd name="T5" fmla="*/ 600 h 1767"/>
              <a:gd name="T6" fmla="*/ 2015 w 3532"/>
              <a:gd name="T7" fmla="*/ 1767 h 1767"/>
              <a:gd name="T8" fmla="*/ 3532 w 3532"/>
              <a:gd name="T9" fmla="*/ 1767 h 1767"/>
              <a:gd name="T10" fmla="*/ 3532 w 3532"/>
              <a:gd name="T11" fmla="*/ 1478 h 1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32" h="1767">
                <a:moveTo>
                  <a:pt x="3532" y="1478"/>
                </a:moveTo>
                <a:lnTo>
                  <a:pt x="983" y="0"/>
                </a:lnTo>
                <a:lnTo>
                  <a:pt x="0" y="600"/>
                </a:lnTo>
                <a:lnTo>
                  <a:pt x="2015" y="1767"/>
                </a:lnTo>
                <a:lnTo>
                  <a:pt x="3532" y="1767"/>
                </a:lnTo>
                <a:lnTo>
                  <a:pt x="3532" y="1478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760" name="Freeform 769"/>
          <p:cNvSpPr/>
          <p:nvPr>
            <p:custDataLst>
              <p:tags r:id="rId9"/>
            </p:custDataLst>
          </p:nvPr>
        </p:nvSpPr>
        <p:spPr bwMode="auto">
          <a:xfrm>
            <a:off x="11247438" y="2986088"/>
            <a:ext cx="942975" cy="958850"/>
          </a:xfrm>
          <a:custGeom>
            <a:avLst/>
            <a:gdLst>
              <a:gd name="T0" fmla="*/ 594 w 594"/>
              <a:gd name="T1" fmla="*/ 91 h 604"/>
              <a:gd name="T2" fmla="*/ 435 w 594"/>
              <a:gd name="T3" fmla="*/ 0 h 604"/>
              <a:gd name="T4" fmla="*/ 0 w 594"/>
              <a:gd name="T5" fmla="*/ 262 h 604"/>
              <a:gd name="T6" fmla="*/ 594 w 594"/>
              <a:gd name="T7" fmla="*/ 604 h 604"/>
              <a:gd name="T8" fmla="*/ 594 w 594"/>
              <a:gd name="T9" fmla="*/ 91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94" h="604">
                <a:moveTo>
                  <a:pt x="594" y="91"/>
                </a:moveTo>
                <a:lnTo>
                  <a:pt x="435" y="0"/>
                </a:lnTo>
                <a:lnTo>
                  <a:pt x="0" y="262"/>
                </a:lnTo>
                <a:lnTo>
                  <a:pt x="594" y="604"/>
                </a:lnTo>
                <a:lnTo>
                  <a:pt x="594" y="91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3872" name="Freeform 835"/>
          <p:cNvSpPr/>
          <p:nvPr>
            <p:custDataLst>
              <p:tags r:id="rId10"/>
            </p:custDataLst>
          </p:nvPr>
        </p:nvSpPr>
        <p:spPr bwMode="auto">
          <a:xfrm>
            <a:off x="961938" y="4007521"/>
            <a:ext cx="1908000" cy="419100"/>
          </a:xfrm>
          <a:custGeom>
            <a:avLst/>
            <a:gdLst>
              <a:gd name="T0" fmla="*/ 1341 w 1380"/>
              <a:gd name="T1" fmla="*/ 236 h 236"/>
              <a:gd name="T2" fmla="*/ 39 w 1380"/>
              <a:gd name="T3" fmla="*/ 236 h 236"/>
              <a:gd name="T4" fmla="*/ 0 w 1380"/>
              <a:gd name="T5" fmla="*/ 197 h 236"/>
              <a:gd name="T6" fmla="*/ 0 w 1380"/>
              <a:gd name="T7" fmla="*/ 39 h 236"/>
              <a:gd name="T8" fmla="*/ 39 w 1380"/>
              <a:gd name="T9" fmla="*/ 0 h 236"/>
              <a:gd name="T10" fmla="*/ 1341 w 1380"/>
              <a:gd name="T11" fmla="*/ 0 h 236"/>
              <a:gd name="T12" fmla="*/ 1380 w 1380"/>
              <a:gd name="T13" fmla="*/ 39 h 236"/>
              <a:gd name="T14" fmla="*/ 1380 w 1380"/>
              <a:gd name="T15" fmla="*/ 197 h 236"/>
              <a:gd name="T16" fmla="*/ 1341 w 1380"/>
              <a:gd name="T17" fmla="*/ 236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80" h="236">
                <a:moveTo>
                  <a:pt x="1341" y="236"/>
                </a:moveTo>
                <a:cubicBezTo>
                  <a:pt x="39" y="236"/>
                  <a:pt x="39" y="236"/>
                  <a:pt x="39" y="236"/>
                </a:cubicBezTo>
                <a:cubicBezTo>
                  <a:pt x="17" y="236"/>
                  <a:pt x="0" y="218"/>
                  <a:pt x="0" y="197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18"/>
                  <a:pt x="17" y="0"/>
                  <a:pt x="39" y="0"/>
                </a:cubicBezTo>
                <a:cubicBezTo>
                  <a:pt x="1341" y="0"/>
                  <a:pt x="1341" y="0"/>
                  <a:pt x="1341" y="0"/>
                </a:cubicBezTo>
                <a:cubicBezTo>
                  <a:pt x="1362" y="0"/>
                  <a:pt x="1380" y="18"/>
                  <a:pt x="1380" y="39"/>
                </a:cubicBezTo>
                <a:cubicBezTo>
                  <a:pt x="1380" y="197"/>
                  <a:pt x="1380" y="197"/>
                  <a:pt x="1380" y="197"/>
                </a:cubicBezTo>
                <a:cubicBezTo>
                  <a:pt x="1380" y="218"/>
                  <a:pt x="1362" y="236"/>
                  <a:pt x="1341" y="2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3873" name="Freeform 836"/>
          <p:cNvSpPr/>
          <p:nvPr>
            <p:custDataLst>
              <p:tags r:id="rId11"/>
            </p:custDataLst>
          </p:nvPr>
        </p:nvSpPr>
        <p:spPr bwMode="auto">
          <a:xfrm>
            <a:off x="3043880" y="4001662"/>
            <a:ext cx="1921927" cy="419100"/>
          </a:xfrm>
          <a:custGeom>
            <a:avLst/>
            <a:gdLst>
              <a:gd name="T0" fmla="*/ 1045 w 1084"/>
              <a:gd name="T1" fmla="*/ 236 h 236"/>
              <a:gd name="T2" fmla="*/ 39 w 1084"/>
              <a:gd name="T3" fmla="*/ 236 h 236"/>
              <a:gd name="T4" fmla="*/ 0 w 1084"/>
              <a:gd name="T5" fmla="*/ 197 h 236"/>
              <a:gd name="T6" fmla="*/ 0 w 1084"/>
              <a:gd name="T7" fmla="*/ 39 h 236"/>
              <a:gd name="T8" fmla="*/ 39 w 1084"/>
              <a:gd name="T9" fmla="*/ 0 h 236"/>
              <a:gd name="T10" fmla="*/ 1045 w 1084"/>
              <a:gd name="T11" fmla="*/ 0 h 236"/>
              <a:gd name="T12" fmla="*/ 1084 w 1084"/>
              <a:gd name="T13" fmla="*/ 39 h 236"/>
              <a:gd name="T14" fmla="*/ 1084 w 1084"/>
              <a:gd name="T15" fmla="*/ 197 h 236"/>
              <a:gd name="T16" fmla="*/ 1045 w 1084"/>
              <a:gd name="T17" fmla="*/ 236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84" h="236">
                <a:moveTo>
                  <a:pt x="1045" y="236"/>
                </a:moveTo>
                <a:cubicBezTo>
                  <a:pt x="39" y="236"/>
                  <a:pt x="39" y="236"/>
                  <a:pt x="39" y="236"/>
                </a:cubicBezTo>
                <a:cubicBezTo>
                  <a:pt x="18" y="236"/>
                  <a:pt x="0" y="218"/>
                  <a:pt x="0" y="197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18"/>
                  <a:pt x="18" y="0"/>
                  <a:pt x="39" y="0"/>
                </a:cubicBezTo>
                <a:cubicBezTo>
                  <a:pt x="1045" y="0"/>
                  <a:pt x="1045" y="0"/>
                  <a:pt x="1045" y="0"/>
                </a:cubicBezTo>
                <a:cubicBezTo>
                  <a:pt x="1066" y="0"/>
                  <a:pt x="1084" y="18"/>
                  <a:pt x="1084" y="39"/>
                </a:cubicBezTo>
                <a:cubicBezTo>
                  <a:pt x="1084" y="197"/>
                  <a:pt x="1084" y="197"/>
                  <a:pt x="1084" y="197"/>
                </a:cubicBezTo>
                <a:cubicBezTo>
                  <a:pt x="1084" y="218"/>
                  <a:pt x="1066" y="236"/>
                  <a:pt x="1045" y="236"/>
                </a:cubicBezTo>
                <a:close/>
              </a:path>
            </a:pathLst>
          </a:custGeom>
          <a:noFill/>
          <a:ln w="14288" cap="flat">
            <a:solidFill>
              <a:srgbClr val="F4F2F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latin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6155536" y="1460245"/>
            <a:ext cx="4974767" cy="4663844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>
            <p:ph type="subTitle" idx="1"/>
            <p:custDataLst>
              <p:tags r:id="rId13"/>
            </p:custDataLst>
          </p:nvPr>
        </p:nvSpPr>
        <p:spPr>
          <a:xfrm>
            <a:off x="458038" y="3058294"/>
            <a:ext cx="5385600" cy="558799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14"/>
            </p:custDataLst>
          </p:nvPr>
        </p:nvSpPr>
        <p:spPr>
          <a:xfrm>
            <a:off x="458037" y="1659004"/>
            <a:ext cx="5385600" cy="1234800"/>
          </a:xfrm>
        </p:spPr>
        <p:txBody>
          <a:bodyPr anchor="b">
            <a:normAutofit/>
          </a:bodyPr>
          <a:lstStyle>
            <a:lvl1pPr algn="ctr">
              <a:defRPr sz="4400" baseline="0">
                <a:solidFill>
                  <a:schemeClr val="bg1"/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  <p:custDataLst>
              <p:tags r:id="rId15"/>
            </p:custDataLst>
          </p:nvPr>
        </p:nvSpPr>
        <p:spPr>
          <a:xfrm>
            <a:off x="960350" y="3996476"/>
            <a:ext cx="1908000" cy="417619"/>
          </a:xfrm>
        </p:spPr>
        <p:txBody>
          <a:bodyPr vert="horz" anchor="ctr">
            <a:normAutofit/>
          </a:bodyPr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en-US" altLang="zh-CN" dirty="0"/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  <p:custDataLst>
              <p:tags r:id="rId16"/>
            </p:custDataLst>
          </p:nvPr>
        </p:nvSpPr>
        <p:spPr>
          <a:xfrm>
            <a:off x="3043880" y="4001662"/>
            <a:ext cx="1900237" cy="406574"/>
          </a:xfrm>
        </p:spPr>
        <p:txBody>
          <a:bodyPr vert="horz" anchor="ctr">
            <a:normAutofit/>
          </a:bodyPr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2"/>
            <p:custDataLst>
              <p:tags r:id="rId1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3"/>
            <p:custDataLst>
              <p:tags r:id="rId1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4"/>
            <p:custDataLst>
              <p:tags r:id="rId1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Rectangle 761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-1588" y="0"/>
            <a:ext cx="12192000" cy="6861175"/>
          </a:xfrm>
          <a:prstGeom prst="rect">
            <a:avLst/>
          </a:prstGeom>
          <a:gradFill>
            <a:gsLst>
              <a:gs pos="0">
                <a:schemeClr val="accent1"/>
              </a:gs>
              <a:gs pos="47000">
                <a:schemeClr val="accent2"/>
              </a:gs>
              <a:gs pos="100000">
                <a:schemeClr val="accent3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2332" name="Freeform 762"/>
          <p:cNvSpPr/>
          <p:nvPr>
            <p:custDataLst>
              <p:tags r:id="rId3"/>
            </p:custDataLst>
          </p:nvPr>
        </p:nvSpPr>
        <p:spPr bwMode="auto">
          <a:xfrm>
            <a:off x="8369300" y="2001838"/>
            <a:ext cx="3821113" cy="2620963"/>
          </a:xfrm>
          <a:custGeom>
            <a:avLst/>
            <a:gdLst>
              <a:gd name="T0" fmla="*/ 2407 w 2407"/>
              <a:gd name="T1" fmla="*/ 1008 h 1651"/>
              <a:gd name="T2" fmla="*/ 621 w 2407"/>
              <a:gd name="T3" fmla="*/ 0 h 1651"/>
              <a:gd name="T4" fmla="*/ 0 w 2407"/>
              <a:gd name="T5" fmla="*/ 375 h 1651"/>
              <a:gd name="T6" fmla="*/ 2262 w 2407"/>
              <a:gd name="T7" fmla="*/ 1651 h 1651"/>
              <a:gd name="T8" fmla="*/ 2407 w 2407"/>
              <a:gd name="T9" fmla="*/ 1563 h 1651"/>
              <a:gd name="T10" fmla="*/ 2407 w 2407"/>
              <a:gd name="T11" fmla="*/ 1008 h 1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407" h="1651">
                <a:moveTo>
                  <a:pt x="2407" y="1008"/>
                </a:moveTo>
                <a:lnTo>
                  <a:pt x="621" y="0"/>
                </a:lnTo>
                <a:lnTo>
                  <a:pt x="0" y="375"/>
                </a:lnTo>
                <a:lnTo>
                  <a:pt x="2262" y="1651"/>
                </a:lnTo>
                <a:lnTo>
                  <a:pt x="2407" y="1563"/>
                </a:lnTo>
                <a:lnTo>
                  <a:pt x="2407" y="1008"/>
                </a:lnTo>
                <a:close/>
              </a:path>
            </a:pathLst>
          </a:custGeom>
          <a:solidFill>
            <a:schemeClr val="accent3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2333" name="Freeform 768"/>
          <p:cNvSpPr/>
          <p:nvPr>
            <p:custDataLst>
              <p:tags r:id="rId4"/>
            </p:custDataLst>
          </p:nvPr>
        </p:nvSpPr>
        <p:spPr bwMode="auto">
          <a:xfrm>
            <a:off x="6583363" y="4048126"/>
            <a:ext cx="5607050" cy="2805113"/>
          </a:xfrm>
          <a:custGeom>
            <a:avLst/>
            <a:gdLst>
              <a:gd name="T0" fmla="*/ 3532 w 3532"/>
              <a:gd name="T1" fmla="*/ 1478 h 1767"/>
              <a:gd name="T2" fmla="*/ 983 w 3532"/>
              <a:gd name="T3" fmla="*/ 0 h 1767"/>
              <a:gd name="T4" fmla="*/ 0 w 3532"/>
              <a:gd name="T5" fmla="*/ 600 h 1767"/>
              <a:gd name="T6" fmla="*/ 2015 w 3532"/>
              <a:gd name="T7" fmla="*/ 1767 h 1767"/>
              <a:gd name="T8" fmla="*/ 3532 w 3532"/>
              <a:gd name="T9" fmla="*/ 1767 h 1767"/>
              <a:gd name="T10" fmla="*/ 3532 w 3532"/>
              <a:gd name="T11" fmla="*/ 1478 h 1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32" h="1767">
                <a:moveTo>
                  <a:pt x="3532" y="1478"/>
                </a:moveTo>
                <a:lnTo>
                  <a:pt x="983" y="0"/>
                </a:lnTo>
                <a:lnTo>
                  <a:pt x="0" y="600"/>
                </a:lnTo>
                <a:lnTo>
                  <a:pt x="2015" y="1767"/>
                </a:lnTo>
                <a:lnTo>
                  <a:pt x="3532" y="1767"/>
                </a:lnTo>
                <a:lnTo>
                  <a:pt x="3532" y="1478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2334" name="Freeform 769"/>
          <p:cNvSpPr/>
          <p:nvPr>
            <p:custDataLst>
              <p:tags r:id="rId5"/>
            </p:custDataLst>
          </p:nvPr>
        </p:nvSpPr>
        <p:spPr bwMode="auto">
          <a:xfrm>
            <a:off x="11247438" y="2986088"/>
            <a:ext cx="942975" cy="958850"/>
          </a:xfrm>
          <a:custGeom>
            <a:avLst/>
            <a:gdLst>
              <a:gd name="T0" fmla="*/ 594 w 594"/>
              <a:gd name="T1" fmla="*/ 91 h 604"/>
              <a:gd name="T2" fmla="*/ 435 w 594"/>
              <a:gd name="T3" fmla="*/ 0 h 604"/>
              <a:gd name="T4" fmla="*/ 0 w 594"/>
              <a:gd name="T5" fmla="*/ 262 h 604"/>
              <a:gd name="T6" fmla="*/ 594 w 594"/>
              <a:gd name="T7" fmla="*/ 604 h 604"/>
              <a:gd name="T8" fmla="*/ 594 w 594"/>
              <a:gd name="T9" fmla="*/ 91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94" h="604">
                <a:moveTo>
                  <a:pt x="594" y="91"/>
                </a:moveTo>
                <a:lnTo>
                  <a:pt x="435" y="0"/>
                </a:lnTo>
                <a:lnTo>
                  <a:pt x="0" y="262"/>
                </a:lnTo>
                <a:lnTo>
                  <a:pt x="594" y="604"/>
                </a:lnTo>
                <a:lnTo>
                  <a:pt x="594" y="91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2326" name="Freeform 763"/>
          <p:cNvSpPr/>
          <p:nvPr>
            <p:custDataLst>
              <p:tags r:id="rId6"/>
            </p:custDataLst>
          </p:nvPr>
        </p:nvSpPr>
        <p:spPr bwMode="auto">
          <a:xfrm>
            <a:off x="-1588" y="4530726"/>
            <a:ext cx="5078413" cy="2322513"/>
          </a:xfrm>
          <a:custGeom>
            <a:avLst/>
            <a:gdLst>
              <a:gd name="T0" fmla="*/ 0 w 3199"/>
              <a:gd name="T1" fmla="*/ 590 h 1463"/>
              <a:gd name="T2" fmla="*/ 1548 w 3199"/>
              <a:gd name="T3" fmla="*/ 1463 h 1463"/>
              <a:gd name="T4" fmla="*/ 3199 w 3199"/>
              <a:gd name="T5" fmla="*/ 1463 h 1463"/>
              <a:gd name="T6" fmla="*/ 606 w 3199"/>
              <a:gd name="T7" fmla="*/ 0 h 1463"/>
              <a:gd name="T8" fmla="*/ 0 w 3199"/>
              <a:gd name="T9" fmla="*/ 359 h 1463"/>
              <a:gd name="T10" fmla="*/ 0 w 3199"/>
              <a:gd name="T11" fmla="*/ 590 h 1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9" h="1463">
                <a:moveTo>
                  <a:pt x="0" y="590"/>
                </a:moveTo>
                <a:lnTo>
                  <a:pt x="1548" y="1463"/>
                </a:lnTo>
                <a:lnTo>
                  <a:pt x="3199" y="1463"/>
                </a:lnTo>
                <a:lnTo>
                  <a:pt x="606" y="0"/>
                </a:lnTo>
                <a:lnTo>
                  <a:pt x="0" y="359"/>
                </a:lnTo>
                <a:lnTo>
                  <a:pt x="0" y="59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2327" name="Freeform 764"/>
          <p:cNvSpPr/>
          <p:nvPr>
            <p:custDataLst>
              <p:tags r:id="rId7"/>
            </p:custDataLst>
          </p:nvPr>
        </p:nvSpPr>
        <p:spPr bwMode="auto">
          <a:xfrm>
            <a:off x="785813" y="4564063"/>
            <a:ext cx="5386388" cy="2289175"/>
          </a:xfrm>
          <a:custGeom>
            <a:avLst/>
            <a:gdLst>
              <a:gd name="T0" fmla="*/ 836 w 3393"/>
              <a:gd name="T1" fmla="*/ 0 h 1442"/>
              <a:gd name="T2" fmla="*/ 0 w 3393"/>
              <a:gd name="T3" fmla="*/ 495 h 1442"/>
              <a:gd name="T4" fmla="*/ 1680 w 3393"/>
              <a:gd name="T5" fmla="*/ 1442 h 1442"/>
              <a:gd name="T6" fmla="*/ 3393 w 3393"/>
              <a:gd name="T7" fmla="*/ 1442 h 1442"/>
              <a:gd name="T8" fmla="*/ 836 w 3393"/>
              <a:gd name="T9" fmla="*/ 0 h 1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93" h="1442">
                <a:moveTo>
                  <a:pt x="836" y="0"/>
                </a:moveTo>
                <a:lnTo>
                  <a:pt x="0" y="495"/>
                </a:lnTo>
                <a:lnTo>
                  <a:pt x="1680" y="1442"/>
                </a:lnTo>
                <a:lnTo>
                  <a:pt x="3393" y="1442"/>
                </a:lnTo>
                <a:lnTo>
                  <a:pt x="836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2328" name="Freeform 765"/>
          <p:cNvSpPr/>
          <p:nvPr>
            <p:custDataLst>
              <p:tags r:id="rId8"/>
            </p:custDataLst>
          </p:nvPr>
        </p:nvSpPr>
        <p:spPr bwMode="auto">
          <a:xfrm>
            <a:off x="3602038" y="4763"/>
            <a:ext cx="3255963" cy="1390650"/>
          </a:xfrm>
          <a:custGeom>
            <a:avLst/>
            <a:gdLst>
              <a:gd name="T0" fmla="*/ 1511 w 2051"/>
              <a:gd name="T1" fmla="*/ 876 h 876"/>
              <a:gd name="T2" fmla="*/ 2051 w 2051"/>
              <a:gd name="T3" fmla="*/ 547 h 876"/>
              <a:gd name="T4" fmla="*/ 1107 w 2051"/>
              <a:gd name="T5" fmla="*/ 0 h 876"/>
              <a:gd name="T6" fmla="*/ 0 w 2051"/>
              <a:gd name="T7" fmla="*/ 0 h 876"/>
              <a:gd name="T8" fmla="*/ 1511 w 2051"/>
              <a:gd name="T9" fmla="*/ 876 h 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51" h="876">
                <a:moveTo>
                  <a:pt x="1511" y="876"/>
                </a:moveTo>
                <a:lnTo>
                  <a:pt x="2051" y="547"/>
                </a:lnTo>
                <a:lnTo>
                  <a:pt x="1107" y="0"/>
                </a:lnTo>
                <a:lnTo>
                  <a:pt x="0" y="0"/>
                </a:lnTo>
                <a:lnTo>
                  <a:pt x="1511" y="876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2329" name="Freeform 766"/>
          <p:cNvSpPr/>
          <p:nvPr>
            <p:custDataLst>
              <p:tags r:id="rId9"/>
            </p:custDataLst>
          </p:nvPr>
        </p:nvSpPr>
        <p:spPr bwMode="auto">
          <a:xfrm>
            <a:off x="2401888" y="4763"/>
            <a:ext cx="4284663" cy="1868488"/>
          </a:xfrm>
          <a:custGeom>
            <a:avLst/>
            <a:gdLst>
              <a:gd name="T0" fmla="*/ 2031 w 2699"/>
              <a:gd name="T1" fmla="*/ 1177 h 1177"/>
              <a:gd name="T2" fmla="*/ 2699 w 2699"/>
              <a:gd name="T3" fmla="*/ 771 h 1177"/>
              <a:gd name="T4" fmla="*/ 1370 w 2699"/>
              <a:gd name="T5" fmla="*/ 0 h 1177"/>
              <a:gd name="T6" fmla="*/ 0 w 2699"/>
              <a:gd name="T7" fmla="*/ 0 h 1177"/>
              <a:gd name="T8" fmla="*/ 2031 w 2699"/>
              <a:gd name="T9" fmla="*/ 1177 h 1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99" h="1177">
                <a:moveTo>
                  <a:pt x="2031" y="1177"/>
                </a:moveTo>
                <a:lnTo>
                  <a:pt x="2699" y="771"/>
                </a:lnTo>
                <a:lnTo>
                  <a:pt x="1370" y="0"/>
                </a:lnTo>
                <a:lnTo>
                  <a:pt x="0" y="0"/>
                </a:lnTo>
                <a:lnTo>
                  <a:pt x="2031" y="1177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2265" name="矩形 2264"/>
          <p:cNvSpPr/>
          <p:nvPr>
            <p:custDataLst>
              <p:tags r:id="rId10"/>
            </p:custDataLst>
          </p:nvPr>
        </p:nvSpPr>
        <p:spPr>
          <a:xfrm>
            <a:off x="669925" y="857250"/>
            <a:ext cx="10850563" cy="53832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686242" y="2140918"/>
            <a:ext cx="4407790" cy="4127350"/>
          </a:xfrm>
          <a:prstGeom prst="rect">
            <a:avLst/>
          </a:prstGeom>
        </p:spPr>
      </p:pic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12"/>
            </p:custDataLst>
          </p:nvPr>
        </p:nvSpPr>
        <p:spPr>
          <a:xfrm>
            <a:off x="5903923" y="2820434"/>
            <a:ext cx="5419185" cy="895350"/>
          </a:xfrm>
        </p:spPr>
        <p:txBody>
          <a:bodyPr lIns="0" anchor="b">
            <a:normAutofit/>
          </a:bodyPr>
          <a:lstStyle>
            <a:lvl1pPr algn="l">
              <a:defRPr sz="4000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5905039" y="3790940"/>
            <a:ext cx="5418069" cy="1015623"/>
          </a:xfrm>
        </p:spPr>
        <p:txBody>
          <a:bodyPr anchor="t">
            <a:normAutofit/>
          </a:bodyPr>
          <a:lstStyle>
            <a:lvl1pPr marL="0" indent="0" algn="l"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2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3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4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图片与标题">
    <p:bg>
      <p:bgPr>
        <a:gradFill>
          <a:gsLst>
            <a:gs pos="0">
              <a:schemeClr val="accent1"/>
            </a:gs>
            <a:gs pos="47000">
              <a:schemeClr val="accent2"/>
            </a:gs>
            <a:gs pos="100000">
              <a:schemeClr val="accent3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黑体" panose="0201060906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5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黑体" panose="02010609060101010101" charset="-122"/>
                <a:cs typeface="+mn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endParaRPr lang="zh-CN" altLang="en-US" dirty="0"/>
          </a:p>
        </p:txBody>
      </p:sp>
      <p:pic>
        <p:nvPicPr>
          <p:cNvPr id="72" name="图片 7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854065" y="5626534"/>
            <a:ext cx="1322947" cy="1237595"/>
          </a:xfrm>
          <a:prstGeom prst="rect">
            <a:avLst/>
          </a:prstGeom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">
    <p:bg>
      <p:bgPr>
        <a:gradFill>
          <a:gsLst>
            <a:gs pos="0">
              <a:schemeClr val="accent1"/>
            </a:gs>
            <a:gs pos="47000">
              <a:schemeClr val="accent2"/>
            </a:gs>
            <a:gs pos="100000">
              <a:schemeClr val="accent3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0" name="图片 69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854065" y="5626534"/>
            <a:ext cx="1322947" cy="1237595"/>
          </a:xfrm>
          <a:prstGeom prst="rect">
            <a:avLst/>
          </a:prstGeom>
        </p:spPr>
      </p:pic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  <a:lvl2pPr>
              <a:defRPr baseline="0">
                <a:latin typeface="Arial" panose="020B0604020202020204" pitchFamily="34" charset="0"/>
                <a:ea typeface="黑体" panose="02010609060101010101" charset="-122"/>
              </a:defRPr>
            </a:lvl2pPr>
            <a:lvl3pPr>
              <a:defRPr baseline="0">
                <a:latin typeface="Arial" panose="020B0604020202020204" pitchFamily="34" charset="0"/>
                <a:ea typeface="黑体" panose="02010609060101010101" charset="-122"/>
              </a:defRPr>
            </a:lvl3pPr>
            <a:lvl4pPr>
              <a:defRPr baseline="0">
                <a:latin typeface="Arial" panose="020B0604020202020204" pitchFamily="34" charset="0"/>
                <a:ea typeface="黑体" panose="02010609060101010101" charset="-122"/>
              </a:defRPr>
            </a:lvl4pPr>
            <a:lvl5pPr>
              <a:defRPr baseline="0">
                <a:latin typeface="Arial" panose="020B0604020202020204" pitchFamily="34" charset="0"/>
                <a:ea typeface="黑体" panose="020106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末尾幻灯片">
    <p:bg>
      <p:bgPr>
        <a:gradFill>
          <a:gsLst>
            <a:gs pos="0">
              <a:schemeClr val="accent1"/>
            </a:gs>
            <a:gs pos="47000">
              <a:schemeClr val="accent2"/>
            </a:gs>
            <a:gs pos="100000">
              <a:schemeClr val="accent3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Freeform 762"/>
          <p:cNvSpPr/>
          <p:nvPr>
            <p:custDataLst>
              <p:tags r:id="rId2"/>
            </p:custDataLst>
          </p:nvPr>
        </p:nvSpPr>
        <p:spPr bwMode="auto">
          <a:xfrm flipH="1">
            <a:off x="-1588" y="2001838"/>
            <a:ext cx="3821113" cy="2620963"/>
          </a:xfrm>
          <a:custGeom>
            <a:avLst/>
            <a:gdLst>
              <a:gd name="T0" fmla="*/ 2407 w 2407"/>
              <a:gd name="T1" fmla="*/ 1008 h 1651"/>
              <a:gd name="T2" fmla="*/ 621 w 2407"/>
              <a:gd name="T3" fmla="*/ 0 h 1651"/>
              <a:gd name="T4" fmla="*/ 0 w 2407"/>
              <a:gd name="T5" fmla="*/ 375 h 1651"/>
              <a:gd name="T6" fmla="*/ 2262 w 2407"/>
              <a:gd name="T7" fmla="*/ 1651 h 1651"/>
              <a:gd name="T8" fmla="*/ 2407 w 2407"/>
              <a:gd name="T9" fmla="*/ 1563 h 1651"/>
              <a:gd name="T10" fmla="*/ 2407 w 2407"/>
              <a:gd name="T11" fmla="*/ 1008 h 1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407" h="1651">
                <a:moveTo>
                  <a:pt x="2407" y="1008"/>
                </a:moveTo>
                <a:lnTo>
                  <a:pt x="621" y="0"/>
                </a:lnTo>
                <a:lnTo>
                  <a:pt x="0" y="375"/>
                </a:lnTo>
                <a:lnTo>
                  <a:pt x="2262" y="1651"/>
                </a:lnTo>
                <a:lnTo>
                  <a:pt x="2407" y="1563"/>
                </a:lnTo>
                <a:lnTo>
                  <a:pt x="2407" y="1008"/>
                </a:lnTo>
                <a:close/>
              </a:path>
            </a:pathLst>
          </a:custGeom>
          <a:solidFill>
            <a:schemeClr val="accent3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1253" name="Freeform 763"/>
          <p:cNvSpPr/>
          <p:nvPr>
            <p:custDataLst>
              <p:tags r:id="rId3"/>
            </p:custDataLst>
          </p:nvPr>
        </p:nvSpPr>
        <p:spPr bwMode="auto">
          <a:xfrm flipH="1">
            <a:off x="7112000" y="4530726"/>
            <a:ext cx="5078413" cy="2322513"/>
          </a:xfrm>
          <a:custGeom>
            <a:avLst/>
            <a:gdLst>
              <a:gd name="T0" fmla="*/ 0 w 3199"/>
              <a:gd name="T1" fmla="*/ 590 h 1463"/>
              <a:gd name="T2" fmla="*/ 1548 w 3199"/>
              <a:gd name="T3" fmla="*/ 1463 h 1463"/>
              <a:gd name="T4" fmla="*/ 3199 w 3199"/>
              <a:gd name="T5" fmla="*/ 1463 h 1463"/>
              <a:gd name="T6" fmla="*/ 606 w 3199"/>
              <a:gd name="T7" fmla="*/ 0 h 1463"/>
              <a:gd name="T8" fmla="*/ 0 w 3199"/>
              <a:gd name="T9" fmla="*/ 359 h 1463"/>
              <a:gd name="T10" fmla="*/ 0 w 3199"/>
              <a:gd name="T11" fmla="*/ 590 h 1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99" h="1463">
                <a:moveTo>
                  <a:pt x="0" y="590"/>
                </a:moveTo>
                <a:lnTo>
                  <a:pt x="1548" y="1463"/>
                </a:lnTo>
                <a:lnTo>
                  <a:pt x="3199" y="1463"/>
                </a:lnTo>
                <a:lnTo>
                  <a:pt x="606" y="0"/>
                </a:lnTo>
                <a:lnTo>
                  <a:pt x="0" y="359"/>
                </a:lnTo>
                <a:lnTo>
                  <a:pt x="0" y="59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1254" name="Freeform 764"/>
          <p:cNvSpPr/>
          <p:nvPr>
            <p:custDataLst>
              <p:tags r:id="rId4"/>
            </p:custDataLst>
          </p:nvPr>
        </p:nvSpPr>
        <p:spPr bwMode="auto">
          <a:xfrm flipH="1">
            <a:off x="6016624" y="4564063"/>
            <a:ext cx="5386388" cy="2289175"/>
          </a:xfrm>
          <a:custGeom>
            <a:avLst/>
            <a:gdLst>
              <a:gd name="T0" fmla="*/ 836 w 3393"/>
              <a:gd name="T1" fmla="*/ 0 h 1442"/>
              <a:gd name="T2" fmla="*/ 0 w 3393"/>
              <a:gd name="T3" fmla="*/ 495 h 1442"/>
              <a:gd name="T4" fmla="*/ 1680 w 3393"/>
              <a:gd name="T5" fmla="*/ 1442 h 1442"/>
              <a:gd name="T6" fmla="*/ 3393 w 3393"/>
              <a:gd name="T7" fmla="*/ 1442 h 1442"/>
              <a:gd name="T8" fmla="*/ 836 w 3393"/>
              <a:gd name="T9" fmla="*/ 0 h 1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93" h="1442">
                <a:moveTo>
                  <a:pt x="836" y="0"/>
                </a:moveTo>
                <a:lnTo>
                  <a:pt x="0" y="495"/>
                </a:lnTo>
                <a:lnTo>
                  <a:pt x="1680" y="1442"/>
                </a:lnTo>
                <a:lnTo>
                  <a:pt x="3393" y="1442"/>
                </a:lnTo>
                <a:lnTo>
                  <a:pt x="836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1255" name="Freeform 765"/>
          <p:cNvSpPr/>
          <p:nvPr>
            <p:custDataLst>
              <p:tags r:id="rId5"/>
            </p:custDataLst>
          </p:nvPr>
        </p:nvSpPr>
        <p:spPr bwMode="auto">
          <a:xfrm flipH="1">
            <a:off x="5330824" y="4763"/>
            <a:ext cx="3255963" cy="1390650"/>
          </a:xfrm>
          <a:custGeom>
            <a:avLst/>
            <a:gdLst>
              <a:gd name="T0" fmla="*/ 1511 w 2051"/>
              <a:gd name="T1" fmla="*/ 876 h 876"/>
              <a:gd name="T2" fmla="*/ 2051 w 2051"/>
              <a:gd name="T3" fmla="*/ 547 h 876"/>
              <a:gd name="T4" fmla="*/ 1107 w 2051"/>
              <a:gd name="T5" fmla="*/ 0 h 876"/>
              <a:gd name="T6" fmla="*/ 0 w 2051"/>
              <a:gd name="T7" fmla="*/ 0 h 876"/>
              <a:gd name="T8" fmla="*/ 1511 w 2051"/>
              <a:gd name="T9" fmla="*/ 876 h 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51" h="876">
                <a:moveTo>
                  <a:pt x="1511" y="876"/>
                </a:moveTo>
                <a:lnTo>
                  <a:pt x="2051" y="547"/>
                </a:lnTo>
                <a:lnTo>
                  <a:pt x="1107" y="0"/>
                </a:lnTo>
                <a:lnTo>
                  <a:pt x="0" y="0"/>
                </a:lnTo>
                <a:lnTo>
                  <a:pt x="1511" y="876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1256" name="Freeform 766"/>
          <p:cNvSpPr/>
          <p:nvPr>
            <p:custDataLst>
              <p:tags r:id="rId6"/>
            </p:custDataLst>
          </p:nvPr>
        </p:nvSpPr>
        <p:spPr bwMode="auto">
          <a:xfrm flipH="1">
            <a:off x="5502274" y="4763"/>
            <a:ext cx="4284663" cy="1868488"/>
          </a:xfrm>
          <a:custGeom>
            <a:avLst/>
            <a:gdLst>
              <a:gd name="T0" fmla="*/ 2031 w 2699"/>
              <a:gd name="T1" fmla="*/ 1177 h 1177"/>
              <a:gd name="T2" fmla="*/ 2699 w 2699"/>
              <a:gd name="T3" fmla="*/ 771 h 1177"/>
              <a:gd name="T4" fmla="*/ 1370 w 2699"/>
              <a:gd name="T5" fmla="*/ 0 h 1177"/>
              <a:gd name="T6" fmla="*/ 0 w 2699"/>
              <a:gd name="T7" fmla="*/ 0 h 1177"/>
              <a:gd name="T8" fmla="*/ 2031 w 2699"/>
              <a:gd name="T9" fmla="*/ 1177 h 1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99" h="1177">
                <a:moveTo>
                  <a:pt x="2031" y="1177"/>
                </a:moveTo>
                <a:lnTo>
                  <a:pt x="2699" y="771"/>
                </a:lnTo>
                <a:lnTo>
                  <a:pt x="1370" y="0"/>
                </a:lnTo>
                <a:lnTo>
                  <a:pt x="0" y="0"/>
                </a:lnTo>
                <a:lnTo>
                  <a:pt x="2031" y="1177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1257" name="Freeform 767"/>
          <p:cNvSpPr/>
          <p:nvPr>
            <p:custDataLst>
              <p:tags r:id="rId7"/>
            </p:custDataLst>
          </p:nvPr>
        </p:nvSpPr>
        <p:spPr bwMode="auto">
          <a:xfrm flipH="1">
            <a:off x="10137775" y="1370013"/>
            <a:ext cx="2052638" cy="1835150"/>
          </a:xfrm>
          <a:custGeom>
            <a:avLst/>
            <a:gdLst>
              <a:gd name="T0" fmla="*/ 0 w 1293"/>
              <a:gd name="T1" fmla="*/ 794 h 1156"/>
              <a:gd name="T2" fmla="*/ 625 w 1293"/>
              <a:gd name="T3" fmla="*/ 1156 h 1156"/>
              <a:gd name="T4" fmla="*/ 1293 w 1293"/>
              <a:gd name="T5" fmla="*/ 750 h 1156"/>
              <a:gd name="T6" fmla="*/ 0 w 1293"/>
              <a:gd name="T7" fmla="*/ 0 h 1156"/>
              <a:gd name="T8" fmla="*/ 0 w 1293"/>
              <a:gd name="T9" fmla="*/ 794 h 1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3" h="1156">
                <a:moveTo>
                  <a:pt x="0" y="794"/>
                </a:moveTo>
                <a:lnTo>
                  <a:pt x="625" y="1156"/>
                </a:lnTo>
                <a:lnTo>
                  <a:pt x="1293" y="750"/>
                </a:lnTo>
                <a:lnTo>
                  <a:pt x="0" y="0"/>
                </a:lnTo>
                <a:lnTo>
                  <a:pt x="0" y="794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1258" name="Freeform 768"/>
          <p:cNvSpPr/>
          <p:nvPr>
            <p:custDataLst>
              <p:tags r:id="rId8"/>
            </p:custDataLst>
          </p:nvPr>
        </p:nvSpPr>
        <p:spPr bwMode="auto">
          <a:xfrm flipH="1">
            <a:off x="-1588" y="4048126"/>
            <a:ext cx="5607050" cy="2805113"/>
          </a:xfrm>
          <a:custGeom>
            <a:avLst/>
            <a:gdLst>
              <a:gd name="T0" fmla="*/ 3532 w 3532"/>
              <a:gd name="T1" fmla="*/ 1478 h 1767"/>
              <a:gd name="T2" fmla="*/ 983 w 3532"/>
              <a:gd name="T3" fmla="*/ 0 h 1767"/>
              <a:gd name="T4" fmla="*/ 0 w 3532"/>
              <a:gd name="T5" fmla="*/ 600 h 1767"/>
              <a:gd name="T6" fmla="*/ 2015 w 3532"/>
              <a:gd name="T7" fmla="*/ 1767 h 1767"/>
              <a:gd name="T8" fmla="*/ 3532 w 3532"/>
              <a:gd name="T9" fmla="*/ 1767 h 1767"/>
              <a:gd name="T10" fmla="*/ 3532 w 3532"/>
              <a:gd name="T11" fmla="*/ 1478 h 1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32" h="1767">
                <a:moveTo>
                  <a:pt x="3532" y="1478"/>
                </a:moveTo>
                <a:lnTo>
                  <a:pt x="983" y="0"/>
                </a:lnTo>
                <a:lnTo>
                  <a:pt x="0" y="600"/>
                </a:lnTo>
                <a:lnTo>
                  <a:pt x="2015" y="1767"/>
                </a:lnTo>
                <a:lnTo>
                  <a:pt x="3532" y="1767"/>
                </a:lnTo>
                <a:lnTo>
                  <a:pt x="3532" y="1478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1259" name="Freeform 769"/>
          <p:cNvSpPr/>
          <p:nvPr>
            <p:custDataLst>
              <p:tags r:id="rId9"/>
            </p:custDataLst>
          </p:nvPr>
        </p:nvSpPr>
        <p:spPr bwMode="auto">
          <a:xfrm flipH="1">
            <a:off x="-1588" y="2986088"/>
            <a:ext cx="942975" cy="958850"/>
          </a:xfrm>
          <a:custGeom>
            <a:avLst/>
            <a:gdLst>
              <a:gd name="T0" fmla="*/ 594 w 594"/>
              <a:gd name="T1" fmla="*/ 91 h 604"/>
              <a:gd name="T2" fmla="*/ 435 w 594"/>
              <a:gd name="T3" fmla="*/ 0 h 604"/>
              <a:gd name="T4" fmla="*/ 0 w 594"/>
              <a:gd name="T5" fmla="*/ 262 h 604"/>
              <a:gd name="T6" fmla="*/ 594 w 594"/>
              <a:gd name="T7" fmla="*/ 604 h 604"/>
              <a:gd name="T8" fmla="*/ 594 w 594"/>
              <a:gd name="T9" fmla="*/ 91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94" h="604">
                <a:moveTo>
                  <a:pt x="594" y="91"/>
                </a:moveTo>
                <a:lnTo>
                  <a:pt x="435" y="0"/>
                </a:lnTo>
                <a:lnTo>
                  <a:pt x="0" y="262"/>
                </a:lnTo>
                <a:lnTo>
                  <a:pt x="594" y="604"/>
                </a:lnTo>
                <a:lnTo>
                  <a:pt x="594" y="91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latin typeface="Arial" panose="020B0604020202020204" pitchFamily="34" charset="0"/>
            </a:endParaRPr>
          </a:p>
        </p:txBody>
      </p:sp>
      <p:grpSp>
        <p:nvGrpSpPr>
          <p:cNvPr id="1260" name="组合 1259"/>
          <p:cNvGrpSpPr/>
          <p:nvPr>
            <p:custDataLst>
              <p:tags r:id="rId10"/>
            </p:custDataLst>
          </p:nvPr>
        </p:nvGrpSpPr>
        <p:grpSpPr>
          <a:xfrm flipH="1">
            <a:off x="1061897" y="1462856"/>
            <a:ext cx="4977231" cy="4660986"/>
            <a:chOff x="5984597" y="1437456"/>
            <a:chExt cx="4977231" cy="4660986"/>
          </a:xfrm>
        </p:grpSpPr>
        <p:sp>
          <p:nvSpPr>
            <p:cNvPr id="1261" name="Freeform 773"/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5984597" y="4531724"/>
              <a:ext cx="3857317" cy="1566718"/>
            </a:xfrm>
            <a:custGeom>
              <a:avLst/>
              <a:gdLst>
                <a:gd name="T0" fmla="*/ 1971 w 2659"/>
                <a:gd name="T1" fmla="*/ 307 h 1080"/>
                <a:gd name="T2" fmla="*/ 1777 w 2659"/>
                <a:gd name="T3" fmla="*/ 1005 h 1080"/>
                <a:gd name="T4" fmla="*/ 1911 w 2659"/>
                <a:gd name="T5" fmla="*/ 1080 h 1080"/>
                <a:gd name="T6" fmla="*/ 2659 w 2659"/>
                <a:gd name="T7" fmla="*/ 694 h 1080"/>
                <a:gd name="T8" fmla="*/ 1971 w 2659"/>
                <a:gd name="T9" fmla="*/ 307 h 1080"/>
                <a:gd name="T10" fmla="*/ 9 w 2659"/>
                <a:gd name="T11" fmla="*/ 0 h 1080"/>
                <a:gd name="T12" fmla="*/ 0 w 2659"/>
                <a:gd name="T13" fmla="*/ 5 h 1080"/>
                <a:gd name="T14" fmla="*/ 6 w 2659"/>
                <a:gd name="T15" fmla="*/ 8 h 1080"/>
                <a:gd name="T16" fmla="*/ 9 w 2659"/>
                <a:gd name="T17" fmla="*/ 0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59" h="1080">
                  <a:moveTo>
                    <a:pt x="1971" y="307"/>
                  </a:moveTo>
                  <a:lnTo>
                    <a:pt x="1777" y="1005"/>
                  </a:lnTo>
                  <a:lnTo>
                    <a:pt x="1911" y="1080"/>
                  </a:lnTo>
                  <a:lnTo>
                    <a:pt x="2659" y="694"/>
                  </a:lnTo>
                  <a:lnTo>
                    <a:pt x="1971" y="307"/>
                  </a:lnTo>
                  <a:close/>
                  <a:moveTo>
                    <a:pt x="9" y="0"/>
                  </a:moveTo>
                  <a:lnTo>
                    <a:pt x="0" y="5"/>
                  </a:lnTo>
                  <a:lnTo>
                    <a:pt x="6" y="8"/>
                  </a:lnTo>
                  <a:lnTo>
                    <a:pt x="9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70000">
                  <a:schemeClr val="accent2"/>
                </a:gs>
                <a:gs pos="100000">
                  <a:schemeClr val="accent1"/>
                </a:gs>
              </a:gsLst>
              <a:lin ang="27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62" name="Freeform 774"/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5984597" y="4531724"/>
              <a:ext cx="3857317" cy="1566718"/>
            </a:xfrm>
            <a:custGeom>
              <a:avLst/>
              <a:gdLst>
                <a:gd name="T0" fmla="*/ 1971 w 2659"/>
                <a:gd name="T1" fmla="*/ 307 h 1080"/>
                <a:gd name="T2" fmla="*/ 1777 w 2659"/>
                <a:gd name="T3" fmla="*/ 1005 h 1080"/>
                <a:gd name="T4" fmla="*/ 1911 w 2659"/>
                <a:gd name="T5" fmla="*/ 1080 h 1080"/>
                <a:gd name="T6" fmla="*/ 2659 w 2659"/>
                <a:gd name="T7" fmla="*/ 694 h 1080"/>
                <a:gd name="T8" fmla="*/ 1971 w 2659"/>
                <a:gd name="T9" fmla="*/ 307 h 1080"/>
                <a:gd name="T10" fmla="*/ 9 w 2659"/>
                <a:gd name="T11" fmla="*/ 0 h 1080"/>
                <a:gd name="T12" fmla="*/ 0 w 2659"/>
                <a:gd name="T13" fmla="*/ 5 h 1080"/>
                <a:gd name="T14" fmla="*/ 6 w 2659"/>
                <a:gd name="T15" fmla="*/ 8 h 1080"/>
                <a:gd name="T16" fmla="*/ 9 w 2659"/>
                <a:gd name="T17" fmla="*/ 0 h 1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59" h="1080">
                  <a:moveTo>
                    <a:pt x="1971" y="307"/>
                  </a:moveTo>
                  <a:lnTo>
                    <a:pt x="1777" y="1005"/>
                  </a:lnTo>
                  <a:lnTo>
                    <a:pt x="1911" y="1080"/>
                  </a:lnTo>
                  <a:lnTo>
                    <a:pt x="2659" y="694"/>
                  </a:lnTo>
                  <a:lnTo>
                    <a:pt x="1971" y="307"/>
                  </a:lnTo>
                  <a:moveTo>
                    <a:pt x="9" y="0"/>
                  </a:moveTo>
                  <a:lnTo>
                    <a:pt x="0" y="5"/>
                  </a:lnTo>
                  <a:lnTo>
                    <a:pt x="6" y="8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63" name="Freeform 775"/>
            <p:cNvSpPr/>
            <p:nvPr>
              <p:custDataLst>
                <p:tags r:id="rId13"/>
              </p:custDataLst>
            </p:nvPr>
          </p:nvSpPr>
          <p:spPr bwMode="auto">
            <a:xfrm>
              <a:off x="7076948" y="1437456"/>
              <a:ext cx="3884880" cy="4333134"/>
            </a:xfrm>
            <a:custGeom>
              <a:avLst/>
              <a:gdLst>
                <a:gd name="T0" fmla="*/ 2191 w 2678"/>
                <a:gd name="T1" fmla="*/ 2987 h 2987"/>
                <a:gd name="T2" fmla="*/ 0 w 2678"/>
                <a:gd name="T3" fmla="*/ 1755 h 2987"/>
                <a:gd name="T4" fmla="*/ 487 w 2678"/>
                <a:gd name="T5" fmla="*/ 0 h 2987"/>
                <a:gd name="T6" fmla="*/ 2678 w 2678"/>
                <a:gd name="T7" fmla="*/ 1233 h 2987"/>
                <a:gd name="T8" fmla="*/ 2191 w 2678"/>
                <a:gd name="T9" fmla="*/ 2987 h 2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78" h="2987">
                  <a:moveTo>
                    <a:pt x="2191" y="2987"/>
                  </a:moveTo>
                  <a:lnTo>
                    <a:pt x="0" y="1755"/>
                  </a:lnTo>
                  <a:lnTo>
                    <a:pt x="487" y="0"/>
                  </a:lnTo>
                  <a:lnTo>
                    <a:pt x="2678" y="1233"/>
                  </a:lnTo>
                  <a:lnTo>
                    <a:pt x="2191" y="2987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5500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64" name="Freeform 776"/>
            <p:cNvSpPr/>
            <p:nvPr>
              <p:custDataLst>
                <p:tags r:id="rId14"/>
              </p:custDataLst>
            </p:nvPr>
          </p:nvSpPr>
          <p:spPr bwMode="auto">
            <a:xfrm>
              <a:off x="7076948" y="1437456"/>
              <a:ext cx="3884880" cy="4333134"/>
            </a:xfrm>
            <a:custGeom>
              <a:avLst/>
              <a:gdLst>
                <a:gd name="T0" fmla="*/ 2191 w 2678"/>
                <a:gd name="T1" fmla="*/ 2987 h 2987"/>
                <a:gd name="T2" fmla="*/ 0 w 2678"/>
                <a:gd name="T3" fmla="*/ 1755 h 2987"/>
                <a:gd name="T4" fmla="*/ 487 w 2678"/>
                <a:gd name="T5" fmla="*/ 0 h 2987"/>
                <a:gd name="T6" fmla="*/ 2678 w 2678"/>
                <a:gd name="T7" fmla="*/ 1233 h 2987"/>
                <a:gd name="T8" fmla="*/ 2191 w 2678"/>
                <a:gd name="T9" fmla="*/ 2987 h 2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78" h="2987">
                  <a:moveTo>
                    <a:pt x="2191" y="2987"/>
                  </a:moveTo>
                  <a:lnTo>
                    <a:pt x="0" y="1755"/>
                  </a:lnTo>
                  <a:lnTo>
                    <a:pt x="487" y="0"/>
                  </a:lnTo>
                  <a:lnTo>
                    <a:pt x="2678" y="1233"/>
                  </a:lnTo>
                  <a:lnTo>
                    <a:pt x="2191" y="298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65" name="Freeform 777"/>
            <p:cNvSpPr/>
            <p:nvPr>
              <p:custDataLst>
                <p:tags r:id="rId15"/>
              </p:custDataLst>
            </p:nvPr>
          </p:nvSpPr>
          <p:spPr bwMode="auto">
            <a:xfrm>
              <a:off x="7076948" y="3297208"/>
              <a:ext cx="3368443" cy="2473383"/>
            </a:xfrm>
            <a:custGeom>
              <a:avLst/>
              <a:gdLst>
                <a:gd name="T0" fmla="*/ 2322 w 2322"/>
                <a:gd name="T1" fmla="*/ 1233 h 1705"/>
                <a:gd name="T2" fmla="*/ 132 w 2322"/>
                <a:gd name="T3" fmla="*/ 0 h 1705"/>
                <a:gd name="T4" fmla="*/ 0 w 2322"/>
                <a:gd name="T5" fmla="*/ 473 h 1705"/>
                <a:gd name="T6" fmla="*/ 2191 w 2322"/>
                <a:gd name="T7" fmla="*/ 1705 h 1705"/>
                <a:gd name="T8" fmla="*/ 2322 w 2322"/>
                <a:gd name="T9" fmla="*/ 1233 h 1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2" h="1705">
                  <a:moveTo>
                    <a:pt x="2322" y="1233"/>
                  </a:moveTo>
                  <a:lnTo>
                    <a:pt x="132" y="0"/>
                  </a:lnTo>
                  <a:lnTo>
                    <a:pt x="0" y="473"/>
                  </a:lnTo>
                  <a:lnTo>
                    <a:pt x="2191" y="1705"/>
                  </a:lnTo>
                  <a:lnTo>
                    <a:pt x="2322" y="123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66" name="Freeform 778"/>
            <p:cNvSpPr/>
            <p:nvPr>
              <p:custDataLst>
                <p:tags r:id="rId16"/>
              </p:custDataLst>
            </p:nvPr>
          </p:nvSpPr>
          <p:spPr bwMode="auto">
            <a:xfrm>
              <a:off x="7076948" y="3297208"/>
              <a:ext cx="3368443" cy="2473383"/>
            </a:xfrm>
            <a:custGeom>
              <a:avLst/>
              <a:gdLst>
                <a:gd name="T0" fmla="*/ 2322 w 2322"/>
                <a:gd name="T1" fmla="*/ 1233 h 1705"/>
                <a:gd name="T2" fmla="*/ 132 w 2322"/>
                <a:gd name="T3" fmla="*/ 0 h 1705"/>
                <a:gd name="T4" fmla="*/ 0 w 2322"/>
                <a:gd name="T5" fmla="*/ 473 h 1705"/>
                <a:gd name="T6" fmla="*/ 2191 w 2322"/>
                <a:gd name="T7" fmla="*/ 1705 h 1705"/>
                <a:gd name="T8" fmla="*/ 2322 w 2322"/>
                <a:gd name="T9" fmla="*/ 1233 h 1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2" h="1705">
                  <a:moveTo>
                    <a:pt x="2322" y="1233"/>
                  </a:moveTo>
                  <a:lnTo>
                    <a:pt x="132" y="0"/>
                  </a:lnTo>
                  <a:lnTo>
                    <a:pt x="0" y="473"/>
                  </a:lnTo>
                  <a:lnTo>
                    <a:pt x="2191" y="1705"/>
                  </a:lnTo>
                  <a:lnTo>
                    <a:pt x="2322" y="123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67" name="Freeform 779"/>
            <p:cNvSpPr/>
            <p:nvPr>
              <p:custDataLst>
                <p:tags r:id="rId17"/>
              </p:custDataLst>
            </p:nvPr>
          </p:nvSpPr>
          <p:spPr bwMode="auto">
            <a:xfrm>
              <a:off x="6699775" y="1814629"/>
              <a:ext cx="2979665" cy="3326373"/>
            </a:xfrm>
            <a:custGeom>
              <a:avLst/>
              <a:gdLst>
                <a:gd name="T0" fmla="*/ 1681 w 2054"/>
                <a:gd name="T1" fmla="*/ 2293 h 2293"/>
                <a:gd name="T2" fmla="*/ 0 w 2054"/>
                <a:gd name="T3" fmla="*/ 1347 h 2293"/>
                <a:gd name="T4" fmla="*/ 372 w 2054"/>
                <a:gd name="T5" fmla="*/ 0 h 2293"/>
                <a:gd name="T6" fmla="*/ 2054 w 2054"/>
                <a:gd name="T7" fmla="*/ 947 h 2293"/>
                <a:gd name="T8" fmla="*/ 1681 w 2054"/>
                <a:gd name="T9" fmla="*/ 2293 h 2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4" h="2293">
                  <a:moveTo>
                    <a:pt x="1681" y="2293"/>
                  </a:moveTo>
                  <a:lnTo>
                    <a:pt x="0" y="1347"/>
                  </a:lnTo>
                  <a:lnTo>
                    <a:pt x="372" y="0"/>
                  </a:lnTo>
                  <a:lnTo>
                    <a:pt x="2054" y="947"/>
                  </a:lnTo>
                  <a:lnTo>
                    <a:pt x="1681" y="22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68" name="Freeform 780"/>
            <p:cNvSpPr/>
            <p:nvPr>
              <p:custDataLst>
                <p:tags r:id="rId18"/>
              </p:custDataLst>
            </p:nvPr>
          </p:nvSpPr>
          <p:spPr bwMode="auto">
            <a:xfrm>
              <a:off x="6699775" y="1814629"/>
              <a:ext cx="2979665" cy="3326373"/>
            </a:xfrm>
            <a:custGeom>
              <a:avLst/>
              <a:gdLst>
                <a:gd name="T0" fmla="*/ 1681 w 2054"/>
                <a:gd name="T1" fmla="*/ 2293 h 2293"/>
                <a:gd name="T2" fmla="*/ 0 w 2054"/>
                <a:gd name="T3" fmla="*/ 1347 h 2293"/>
                <a:gd name="T4" fmla="*/ 372 w 2054"/>
                <a:gd name="T5" fmla="*/ 0 h 2293"/>
                <a:gd name="T6" fmla="*/ 2054 w 2054"/>
                <a:gd name="T7" fmla="*/ 947 h 2293"/>
                <a:gd name="T8" fmla="*/ 1681 w 2054"/>
                <a:gd name="T9" fmla="*/ 2293 h 2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4" h="2293">
                  <a:moveTo>
                    <a:pt x="1681" y="2293"/>
                  </a:moveTo>
                  <a:lnTo>
                    <a:pt x="0" y="1347"/>
                  </a:lnTo>
                  <a:lnTo>
                    <a:pt x="372" y="0"/>
                  </a:lnTo>
                  <a:lnTo>
                    <a:pt x="2054" y="947"/>
                  </a:lnTo>
                  <a:lnTo>
                    <a:pt x="1681" y="229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69" name="Freeform 781"/>
            <p:cNvSpPr/>
            <p:nvPr>
              <p:custDataLst>
                <p:tags r:id="rId19"/>
              </p:custDataLst>
            </p:nvPr>
          </p:nvSpPr>
          <p:spPr bwMode="auto">
            <a:xfrm>
              <a:off x="7200254" y="2097509"/>
              <a:ext cx="2479185" cy="3043494"/>
            </a:xfrm>
            <a:custGeom>
              <a:avLst/>
              <a:gdLst>
                <a:gd name="T0" fmla="*/ 0 w 1709"/>
                <a:gd name="T1" fmla="*/ 1346 h 2098"/>
                <a:gd name="T2" fmla="*/ 1336 w 1709"/>
                <a:gd name="T3" fmla="*/ 2098 h 2098"/>
                <a:gd name="T4" fmla="*/ 1709 w 1709"/>
                <a:gd name="T5" fmla="*/ 752 h 2098"/>
                <a:gd name="T6" fmla="*/ 374 w 1709"/>
                <a:gd name="T7" fmla="*/ 0 h 2098"/>
                <a:gd name="T8" fmla="*/ 0 w 1709"/>
                <a:gd name="T9" fmla="*/ 1346 h 2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9" h="2098">
                  <a:moveTo>
                    <a:pt x="0" y="1346"/>
                  </a:moveTo>
                  <a:lnTo>
                    <a:pt x="1336" y="2098"/>
                  </a:lnTo>
                  <a:lnTo>
                    <a:pt x="1709" y="752"/>
                  </a:lnTo>
                  <a:lnTo>
                    <a:pt x="374" y="0"/>
                  </a:lnTo>
                  <a:lnTo>
                    <a:pt x="0" y="13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70" name="Freeform 782"/>
            <p:cNvSpPr/>
            <p:nvPr>
              <p:custDataLst>
                <p:tags r:id="rId20"/>
              </p:custDataLst>
            </p:nvPr>
          </p:nvSpPr>
          <p:spPr bwMode="auto">
            <a:xfrm>
              <a:off x="7200254" y="2097509"/>
              <a:ext cx="2479185" cy="3043494"/>
            </a:xfrm>
            <a:custGeom>
              <a:avLst/>
              <a:gdLst>
                <a:gd name="T0" fmla="*/ 0 w 1709"/>
                <a:gd name="T1" fmla="*/ 1346 h 2098"/>
                <a:gd name="T2" fmla="*/ 1336 w 1709"/>
                <a:gd name="T3" fmla="*/ 2098 h 2098"/>
                <a:gd name="T4" fmla="*/ 1709 w 1709"/>
                <a:gd name="T5" fmla="*/ 752 h 2098"/>
                <a:gd name="T6" fmla="*/ 374 w 1709"/>
                <a:gd name="T7" fmla="*/ 0 h 2098"/>
                <a:gd name="T8" fmla="*/ 0 w 1709"/>
                <a:gd name="T9" fmla="*/ 1346 h 2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9" h="2098">
                  <a:moveTo>
                    <a:pt x="0" y="1346"/>
                  </a:moveTo>
                  <a:lnTo>
                    <a:pt x="1336" y="2098"/>
                  </a:lnTo>
                  <a:lnTo>
                    <a:pt x="1709" y="752"/>
                  </a:lnTo>
                  <a:lnTo>
                    <a:pt x="374" y="0"/>
                  </a:lnTo>
                  <a:lnTo>
                    <a:pt x="0" y="13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71" name="Freeform 783"/>
            <p:cNvSpPr/>
            <p:nvPr>
              <p:custDataLst>
                <p:tags r:id="rId21"/>
              </p:custDataLst>
            </p:nvPr>
          </p:nvSpPr>
          <p:spPr bwMode="auto">
            <a:xfrm>
              <a:off x="7678973" y="2627001"/>
              <a:ext cx="488874" cy="599124"/>
            </a:xfrm>
            <a:custGeom>
              <a:avLst/>
              <a:gdLst>
                <a:gd name="T0" fmla="*/ 0 w 337"/>
                <a:gd name="T1" fmla="*/ 265 h 413"/>
                <a:gd name="T2" fmla="*/ 264 w 337"/>
                <a:gd name="T3" fmla="*/ 413 h 413"/>
                <a:gd name="T4" fmla="*/ 337 w 337"/>
                <a:gd name="T5" fmla="*/ 148 h 413"/>
                <a:gd name="T6" fmla="*/ 74 w 337"/>
                <a:gd name="T7" fmla="*/ 0 h 413"/>
                <a:gd name="T8" fmla="*/ 0 w 337"/>
                <a:gd name="T9" fmla="*/ 265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413">
                  <a:moveTo>
                    <a:pt x="0" y="265"/>
                  </a:moveTo>
                  <a:lnTo>
                    <a:pt x="264" y="413"/>
                  </a:lnTo>
                  <a:lnTo>
                    <a:pt x="337" y="148"/>
                  </a:lnTo>
                  <a:lnTo>
                    <a:pt x="74" y="0"/>
                  </a:lnTo>
                  <a:lnTo>
                    <a:pt x="0" y="2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72" name="Freeform 784"/>
            <p:cNvSpPr/>
            <p:nvPr>
              <p:custDataLst>
                <p:tags r:id="rId22"/>
              </p:custDataLst>
            </p:nvPr>
          </p:nvSpPr>
          <p:spPr bwMode="auto">
            <a:xfrm>
              <a:off x="8360786" y="3030286"/>
              <a:ext cx="488874" cy="599124"/>
            </a:xfrm>
            <a:custGeom>
              <a:avLst/>
              <a:gdLst>
                <a:gd name="T0" fmla="*/ 74 w 337"/>
                <a:gd name="T1" fmla="*/ 0 h 413"/>
                <a:gd name="T2" fmla="*/ 0 w 337"/>
                <a:gd name="T3" fmla="*/ 265 h 413"/>
                <a:gd name="T4" fmla="*/ 264 w 337"/>
                <a:gd name="T5" fmla="*/ 413 h 413"/>
                <a:gd name="T6" fmla="*/ 337 w 337"/>
                <a:gd name="T7" fmla="*/ 148 h 413"/>
                <a:gd name="T8" fmla="*/ 74 w 337"/>
                <a:gd name="T9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413">
                  <a:moveTo>
                    <a:pt x="74" y="0"/>
                  </a:moveTo>
                  <a:lnTo>
                    <a:pt x="0" y="265"/>
                  </a:lnTo>
                  <a:lnTo>
                    <a:pt x="264" y="413"/>
                  </a:lnTo>
                  <a:lnTo>
                    <a:pt x="337" y="148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73" name="Freeform 785"/>
            <p:cNvSpPr/>
            <p:nvPr>
              <p:custDataLst>
                <p:tags r:id="rId23"/>
              </p:custDataLst>
            </p:nvPr>
          </p:nvSpPr>
          <p:spPr bwMode="auto">
            <a:xfrm>
              <a:off x="8360786" y="3030286"/>
              <a:ext cx="488874" cy="599124"/>
            </a:xfrm>
            <a:custGeom>
              <a:avLst/>
              <a:gdLst>
                <a:gd name="T0" fmla="*/ 74 w 337"/>
                <a:gd name="T1" fmla="*/ 0 h 413"/>
                <a:gd name="T2" fmla="*/ 0 w 337"/>
                <a:gd name="T3" fmla="*/ 265 h 413"/>
                <a:gd name="T4" fmla="*/ 264 w 337"/>
                <a:gd name="T5" fmla="*/ 413 h 413"/>
                <a:gd name="T6" fmla="*/ 337 w 337"/>
                <a:gd name="T7" fmla="*/ 148 h 413"/>
                <a:gd name="T8" fmla="*/ 74 w 337"/>
                <a:gd name="T9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" h="413">
                  <a:moveTo>
                    <a:pt x="74" y="0"/>
                  </a:moveTo>
                  <a:lnTo>
                    <a:pt x="0" y="265"/>
                  </a:lnTo>
                  <a:lnTo>
                    <a:pt x="264" y="413"/>
                  </a:lnTo>
                  <a:lnTo>
                    <a:pt x="337" y="148"/>
                  </a:lnTo>
                  <a:lnTo>
                    <a:pt x="7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74" name="Freeform 786"/>
            <p:cNvSpPr/>
            <p:nvPr>
              <p:custDataLst>
                <p:tags r:id="rId24"/>
              </p:custDataLst>
            </p:nvPr>
          </p:nvSpPr>
          <p:spPr bwMode="auto">
            <a:xfrm>
              <a:off x="7194452" y="1814629"/>
              <a:ext cx="2484988" cy="1539155"/>
            </a:xfrm>
            <a:custGeom>
              <a:avLst/>
              <a:gdLst>
                <a:gd name="T0" fmla="*/ 0 w 1713"/>
                <a:gd name="T1" fmla="*/ 116 h 1061"/>
                <a:gd name="T2" fmla="*/ 1682 w 1713"/>
                <a:gd name="T3" fmla="*/ 1061 h 1061"/>
                <a:gd name="T4" fmla="*/ 1713 w 1713"/>
                <a:gd name="T5" fmla="*/ 947 h 1061"/>
                <a:gd name="T6" fmla="*/ 31 w 1713"/>
                <a:gd name="T7" fmla="*/ 0 h 1061"/>
                <a:gd name="T8" fmla="*/ 0 w 1713"/>
                <a:gd name="T9" fmla="*/ 116 h 10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3" h="1061">
                  <a:moveTo>
                    <a:pt x="0" y="116"/>
                  </a:moveTo>
                  <a:lnTo>
                    <a:pt x="1682" y="1061"/>
                  </a:lnTo>
                  <a:lnTo>
                    <a:pt x="1713" y="947"/>
                  </a:lnTo>
                  <a:lnTo>
                    <a:pt x="31" y="0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75" name="Freeform 787"/>
            <p:cNvSpPr/>
            <p:nvPr>
              <p:custDataLst>
                <p:tags r:id="rId25"/>
              </p:custDataLst>
            </p:nvPr>
          </p:nvSpPr>
          <p:spPr bwMode="auto">
            <a:xfrm>
              <a:off x="7573075" y="3226126"/>
              <a:ext cx="1118462" cy="691967"/>
            </a:xfrm>
            <a:custGeom>
              <a:avLst/>
              <a:gdLst>
                <a:gd name="T0" fmla="*/ 0 w 771"/>
                <a:gd name="T1" fmla="*/ 51 h 477"/>
                <a:gd name="T2" fmla="*/ 756 w 771"/>
                <a:gd name="T3" fmla="*/ 477 h 477"/>
                <a:gd name="T4" fmla="*/ 771 w 771"/>
                <a:gd name="T5" fmla="*/ 426 h 477"/>
                <a:gd name="T6" fmla="*/ 14 w 771"/>
                <a:gd name="T7" fmla="*/ 0 h 477"/>
                <a:gd name="T8" fmla="*/ 0 w 771"/>
                <a:gd name="T9" fmla="*/ 51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1" h="477">
                  <a:moveTo>
                    <a:pt x="0" y="51"/>
                  </a:moveTo>
                  <a:lnTo>
                    <a:pt x="756" y="477"/>
                  </a:lnTo>
                  <a:lnTo>
                    <a:pt x="771" y="426"/>
                  </a:lnTo>
                  <a:lnTo>
                    <a:pt x="14" y="0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45C8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76" name="Freeform 788"/>
            <p:cNvSpPr/>
            <p:nvPr>
              <p:custDataLst>
                <p:tags r:id="rId26"/>
              </p:custDataLst>
            </p:nvPr>
          </p:nvSpPr>
          <p:spPr bwMode="auto">
            <a:xfrm>
              <a:off x="7496190" y="3553976"/>
              <a:ext cx="564308" cy="349610"/>
            </a:xfrm>
            <a:custGeom>
              <a:avLst/>
              <a:gdLst>
                <a:gd name="T0" fmla="*/ 0 w 389"/>
                <a:gd name="T1" fmla="*/ 26 h 241"/>
                <a:gd name="T2" fmla="*/ 382 w 389"/>
                <a:gd name="T3" fmla="*/ 241 h 241"/>
                <a:gd name="T4" fmla="*/ 389 w 389"/>
                <a:gd name="T5" fmla="*/ 214 h 241"/>
                <a:gd name="T6" fmla="*/ 8 w 389"/>
                <a:gd name="T7" fmla="*/ 0 h 241"/>
                <a:gd name="T8" fmla="*/ 0 w 389"/>
                <a:gd name="T9" fmla="*/ 26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9" h="241">
                  <a:moveTo>
                    <a:pt x="0" y="26"/>
                  </a:moveTo>
                  <a:lnTo>
                    <a:pt x="382" y="241"/>
                  </a:lnTo>
                  <a:lnTo>
                    <a:pt x="389" y="214"/>
                  </a:lnTo>
                  <a:lnTo>
                    <a:pt x="8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45C8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77" name="Freeform 789"/>
            <p:cNvSpPr/>
            <p:nvPr>
              <p:custDataLst>
                <p:tags r:id="rId27"/>
              </p:custDataLst>
            </p:nvPr>
          </p:nvSpPr>
          <p:spPr bwMode="auto">
            <a:xfrm>
              <a:off x="7446867" y="3806392"/>
              <a:ext cx="562858" cy="348159"/>
            </a:xfrm>
            <a:custGeom>
              <a:avLst/>
              <a:gdLst>
                <a:gd name="T0" fmla="*/ 0 w 388"/>
                <a:gd name="T1" fmla="*/ 26 h 240"/>
                <a:gd name="T2" fmla="*/ 381 w 388"/>
                <a:gd name="T3" fmla="*/ 240 h 240"/>
                <a:gd name="T4" fmla="*/ 388 w 388"/>
                <a:gd name="T5" fmla="*/ 215 h 240"/>
                <a:gd name="T6" fmla="*/ 7 w 388"/>
                <a:gd name="T7" fmla="*/ 0 h 240"/>
                <a:gd name="T8" fmla="*/ 0 w 388"/>
                <a:gd name="T9" fmla="*/ 2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8" h="240">
                  <a:moveTo>
                    <a:pt x="0" y="26"/>
                  </a:moveTo>
                  <a:lnTo>
                    <a:pt x="381" y="240"/>
                  </a:lnTo>
                  <a:lnTo>
                    <a:pt x="388" y="215"/>
                  </a:lnTo>
                  <a:lnTo>
                    <a:pt x="7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45C8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78" name="Freeform 790"/>
            <p:cNvSpPr/>
            <p:nvPr>
              <p:custDataLst>
                <p:tags r:id="rId28"/>
              </p:custDataLst>
            </p:nvPr>
          </p:nvSpPr>
          <p:spPr bwMode="auto">
            <a:xfrm>
              <a:off x="7446867" y="3806392"/>
              <a:ext cx="562858" cy="348159"/>
            </a:xfrm>
            <a:custGeom>
              <a:avLst/>
              <a:gdLst>
                <a:gd name="T0" fmla="*/ 0 w 388"/>
                <a:gd name="T1" fmla="*/ 26 h 240"/>
                <a:gd name="T2" fmla="*/ 381 w 388"/>
                <a:gd name="T3" fmla="*/ 240 h 240"/>
                <a:gd name="T4" fmla="*/ 388 w 388"/>
                <a:gd name="T5" fmla="*/ 215 h 240"/>
                <a:gd name="T6" fmla="*/ 7 w 388"/>
                <a:gd name="T7" fmla="*/ 0 h 240"/>
                <a:gd name="T8" fmla="*/ 0 w 388"/>
                <a:gd name="T9" fmla="*/ 2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8" h="240">
                  <a:moveTo>
                    <a:pt x="0" y="26"/>
                  </a:moveTo>
                  <a:lnTo>
                    <a:pt x="381" y="240"/>
                  </a:lnTo>
                  <a:lnTo>
                    <a:pt x="388" y="215"/>
                  </a:lnTo>
                  <a:lnTo>
                    <a:pt x="7" y="0"/>
                  </a:lnTo>
                  <a:lnTo>
                    <a:pt x="0" y="2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79" name="Freeform 791"/>
            <p:cNvSpPr/>
            <p:nvPr>
              <p:custDataLst>
                <p:tags r:id="rId29"/>
              </p:custDataLst>
            </p:nvPr>
          </p:nvSpPr>
          <p:spPr bwMode="auto">
            <a:xfrm>
              <a:off x="5991851" y="2494991"/>
              <a:ext cx="3139238" cy="3503354"/>
            </a:xfrm>
            <a:custGeom>
              <a:avLst/>
              <a:gdLst>
                <a:gd name="T0" fmla="*/ 1771 w 2164"/>
                <a:gd name="T1" fmla="*/ 2415 h 2415"/>
                <a:gd name="T2" fmla="*/ 0 w 2164"/>
                <a:gd name="T3" fmla="*/ 1418 h 2415"/>
                <a:gd name="T4" fmla="*/ 393 w 2164"/>
                <a:gd name="T5" fmla="*/ 0 h 2415"/>
                <a:gd name="T6" fmla="*/ 2164 w 2164"/>
                <a:gd name="T7" fmla="*/ 997 h 2415"/>
                <a:gd name="T8" fmla="*/ 1771 w 2164"/>
                <a:gd name="T9" fmla="*/ 2415 h 2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4" h="2415">
                  <a:moveTo>
                    <a:pt x="1771" y="2415"/>
                  </a:moveTo>
                  <a:lnTo>
                    <a:pt x="0" y="1418"/>
                  </a:lnTo>
                  <a:lnTo>
                    <a:pt x="393" y="0"/>
                  </a:lnTo>
                  <a:lnTo>
                    <a:pt x="2164" y="997"/>
                  </a:lnTo>
                  <a:lnTo>
                    <a:pt x="1771" y="241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80" name="Freeform 792"/>
            <p:cNvSpPr/>
            <p:nvPr>
              <p:custDataLst>
                <p:tags r:id="rId30"/>
              </p:custDataLst>
            </p:nvPr>
          </p:nvSpPr>
          <p:spPr bwMode="auto">
            <a:xfrm>
              <a:off x="5991851" y="2494991"/>
              <a:ext cx="3139238" cy="3503354"/>
            </a:xfrm>
            <a:custGeom>
              <a:avLst/>
              <a:gdLst>
                <a:gd name="T0" fmla="*/ 1771 w 2164"/>
                <a:gd name="T1" fmla="*/ 2415 h 2415"/>
                <a:gd name="T2" fmla="*/ 0 w 2164"/>
                <a:gd name="T3" fmla="*/ 1418 h 2415"/>
                <a:gd name="T4" fmla="*/ 393 w 2164"/>
                <a:gd name="T5" fmla="*/ 0 h 2415"/>
                <a:gd name="T6" fmla="*/ 2164 w 2164"/>
                <a:gd name="T7" fmla="*/ 997 h 2415"/>
                <a:gd name="T8" fmla="*/ 1771 w 2164"/>
                <a:gd name="T9" fmla="*/ 2415 h 2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4" h="2415">
                  <a:moveTo>
                    <a:pt x="1771" y="2415"/>
                  </a:moveTo>
                  <a:lnTo>
                    <a:pt x="0" y="1418"/>
                  </a:lnTo>
                  <a:lnTo>
                    <a:pt x="393" y="0"/>
                  </a:lnTo>
                  <a:lnTo>
                    <a:pt x="2164" y="997"/>
                  </a:lnTo>
                  <a:lnTo>
                    <a:pt x="1771" y="241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81" name="Freeform 793"/>
            <p:cNvSpPr/>
            <p:nvPr>
              <p:custDataLst>
                <p:tags r:id="rId31"/>
              </p:custDataLst>
            </p:nvPr>
          </p:nvSpPr>
          <p:spPr bwMode="auto">
            <a:xfrm>
              <a:off x="5991851" y="2731449"/>
              <a:ext cx="3073958" cy="3266897"/>
            </a:xfrm>
            <a:custGeom>
              <a:avLst/>
              <a:gdLst>
                <a:gd name="T0" fmla="*/ 0 w 2119"/>
                <a:gd name="T1" fmla="*/ 1255 h 2252"/>
                <a:gd name="T2" fmla="*/ 1771 w 2119"/>
                <a:gd name="T3" fmla="*/ 2252 h 2252"/>
                <a:gd name="T4" fmla="*/ 2119 w 2119"/>
                <a:gd name="T5" fmla="*/ 996 h 2252"/>
                <a:gd name="T6" fmla="*/ 349 w 2119"/>
                <a:gd name="T7" fmla="*/ 0 h 2252"/>
                <a:gd name="T8" fmla="*/ 0 w 2119"/>
                <a:gd name="T9" fmla="*/ 1255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9" h="2252">
                  <a:moveTo>
                    <a:pt x="0" y="1255"/>
                  </a:moveTo>
                  <a:lnTo>
                    <a:pt x="1771" y="2252"/>
                  </a:lnTo>
                  <a:lnTo>
                    <a:pt x="2119" y="996"/>
                  </a:lnTo>
                  <a:lnTo>
                    <a:pt x="349" y="0"/>
                  </a:lnTo>
                  <a:lnTo>
                    <a:pt x="0" y="1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82" name="Freeform 794"/>
            <p:cNvSpPr/>
            <p:nvPr>
              <p:custDataLst>
                <p:tags r:id="rId32"/>
              </p:custDataLst>
            </p:nvPr>
          </p:nvSpPr>
          <p:spPr bwMode="auto">
            <a:xfrm>
              <a:off x="5991851" y="2731449"/>
              <a:ext cx="3073958" cy="3266897"/>
            </a:xfrm>
            <a:custGeom>
              <a:avLst/>
              <a:gdLst>
                <a:gd name="T0" fmla="*/ 0 w 2119"/>
                <a:gd name="T1" fmla="*/ 1255 h 2252"/>
                <a:gd name="T2" fmla="*/ 1771 w 2119"/>
                <a:gd name="T3" fmla="*/ 2252 h 2252"/>
                <a:gd name="T4" fmla="*/ 2119 w 2119"/>
                <a:gd name="T5" fmla="*/ 996 h 2252"/>
                <a:gd name="T6" fmla="*/ 349 w 2119"/>
                <a:gd name="T7" fmla="*/ 0 h 2252"/>
                <a:gd name="T8" fmla="*/ 0 w 2119"/>
                <a:gd name="T9" fmla="*/ 1255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19" h="2252">
                  <a:moveTo>
                    <a:pt x="0" y="1255"/>
                  </a:moveTo>
                  <a:lnTo>
                    <a:pt x="1771" y="2252"/>
                  </a:lnTo>
                  <a:lnTo>
                    <a:pt x="2119" y="996"/>
                  </a:lnTo>
                  <a:lnTo>
                    <a:pt x="349" y="0"/>
                  </a:lnTo>
                  <a:lnTo>
                    <a:pt x="0" y="125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83" name="Freeform 795"/>
            <p:cNvSpPr/>
            <p:nvPr>
              <p:custDataLst>
                <p:tags r:id="rId33"/>
              </p:custDataLst>
            </p:nvPr>
          </p:nvSpPr>
          <p:spPr bwMode="auto">
            <a:xfrm>
              <a:off x="6142720" y="3757069"/>
              <a:ext cx="2358781" cy="2160039"/>
            </a:xfrm>
            <a:custGeom>
              <a:avLst/>
              <a:gdLst>
                <a:gd name="T0" fmla="*/ 189 w 1626"/>
                <a:gd name="T1" fmla="*/ 0 h 1489"/>
                <a:gd name="T2" fmla="*/ 0 w 1626"/>
                <a:gd name="T3" fmla="*/ 681 h 1489"/>
                <a:gd name="T4" fmla="*/ 1438 w 1626"/>
                <a:gd name="T5" fmla="*/ 1489 h 1489"/>
                <a:gd name="T6" fmla="*/ 1626 w 1626"/>
                <a:gd name="T7" fmla="*/ 808 h 1489"/>
                <a:gd name="T8" fmla="*/ 189 w 1626"/>
                <a:gd name="T9" fmla="*/ 0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6" h="1489">
                  <a:moveTo>
                    <a:pt x="189" y="0"/>
                  </a:moveTo>
                  <a:lnTo>
                    <a:pt x="0" y="681"/>
                  </a:lnTo>
                  <a:lnTo>
                    <a:pt x="1438" y="1489"/>
                  </a:lnTo>
                  <a:lnTo>
                    <a:pt x="1626" y="808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84" name="Freeform 796"/>
            <p:cNvSpPr/>
            <p:nvPr>
              <p:custDataLst>
                <p:tags r:id="rId34"/>
              </p:custDataLst>
            </p:nvPr>
          </p:nvSpPr>
          <p:spPr bwMode="auto">
            <a:xfrm>
              <a:off x="6142720" y="3757069"/>
              <a:ext cx="2358781" cy="2160039"/>
            </a:xfrm>
            <a:custGeom>
              <a:avLst/>
              <a:gdLst>
                <a:gd name="T0" fmla="*/ 189 w 1626"/>
                <a:gd name="T1" fmla="*/ 0 h 1489"/>
                <a:gd name="T2" fmla="*/ 0 w 1626"/>
                <a:gd name="T3" fmla="*/ 681 h 1489"/>
                <a:gd name="T4" fmla="*/ 1438 w 1626"/>
                <a:gd name="T5" fmla="*/ 1489 h 1489"/>
                <a:gd name="T6" fmla="*/ 1626 w 1626"/>
                <a:gd name="T7" fmla="*/ 808 h 1489"/>
                <a:gd name="T8" fmla="*/ 189 w 1626"/>
                <a:gd name="T9" fmla="*/ 0 h 1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6" h="1489">
                  <a:moveTo>
                    <a:pt x="189" y="0"/>
                  </a:moveTo>
                  <a:lnTo>
                    <a:pt x="0" y="681"/>
                  </a:lnTo>
                  <a:lnTo>
                    <a:pt x="1438" y="1489"/>
                  </a:lnTo>
                  <a:lnTo>
                    <a:pt x="1626" y="808"/>
                  </a:lnTo>
                  <a:lnTo>
                    <a:pt x="18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85" name="Freeform 797"/>
            <p:cNvSpPr/>
            <p:nvPr>
              <p:custDataLst>
                <p:tags r:id="rId35"/>
              </p:custDataLst>
            </p:nvPr>
          </p:nvSpPr>
          <p:spPr bwMode="auto">
            <a:xfrm>
              <a:off x="6428501" y="3993527"/>
              <a:ext cx="720980" cy="491775"/>
            </a:xfrm>
            <a:custGeom>
              <a:avLst/>
              <a:gdLst>
                <a:gd name="T0" fmla="*/ 19 w 497"/>
                <a:gd name="T1" fmla="*/ 0 h 339"/>
                <a:gd name="T2" fmla="*/ 0 w 497"/>
                <a:gd name="T3" fmla="*/ 69 h 339"/>
                <a:gd name="T4" fmla="*/ 478 w 497"/>
                <a:gd name="T5" fmla="*/ 339 h 339"/>
                <a:gd name="T6" fmla="*/ 497 w 497"/>
                <a:gd name="T7" fmla="*/ 268 h 339"/>
                <a:gd name="T8" fmla="*/ 19 w 497"/>
                <a:gd name="T9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39">
                  <a:moveTo>
                    <a:pt x="19" y="0"/>
                  </a:moveTo>
                  <a:lnTo>
                    <a:pt x="0" y="69"/>
                  </a:lnTo>
                  <a:lnTo>
                    <a:pt x="478" y="339"/>
                  </a:lnTo>
                  <a:lnTo>
                    <a:pt x="497" y="26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D6F2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86" name="Freeform 798"/>
            <p:cNvSpPr/>
            <p:nvPr>
              <p:custDataLst>
                <p:tags r:id="rId36"/>
              </p:custDataLst>
            </p:nvPr>
          </p:nvSpPr>
          <p:spPr bwMode="auto">
            <a:xfrm>
              <a:off x="6428501" y="3993527"/>
              <a:ext cx="720980" cy="491775"/>
            </a:xfrm>
            <a:custGeom>
              <a:avLst/>
              <a:gdLst>
                <a:gd name="T0" fmla="*/ 19 w 497"/>
                <a:gd name="T1" fmla="*/ 0 h 339"/>
                <a:gd name="T2" fmla="*/ 0 w 497"/>
                <a:gd name="T3" fmla="*/ 69 h 339"/>
                <a:gd name="T4" fmla="*/ 478 w 497"/>
                <a:gd name="T5" fmla="*/ 339 h 339"/>
                <a:gd name="T6" fmla="*/ 497 w 497"/>
                <a:gd name="T7" fmla="*/ 268 h 339"/>
                <a:gd name="T8" fmla="*/ 19 w 497"/>
                <a:gd name="T9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39">
                  <a:moveTo>
                    <a:pt x="19" y="0"/>
                  </a:moveTo>
                  <a:lnTo>
                    <a:pt x="0" y="69"/>
                  </a:lnTo>
                  <a:lnTo>
                    <a:pt x="478" y="339"/>
                  </a:lnTo>
                  <a:lnTo>
                    <a:pt x="497" y="268"/>
                  </a:lnTo>
                  <a:lnTo>
                    <a:pt x="19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87" name="Freeform 799"/>
            <p:cNvSpPr/>
            <p:nvPr>
              <p:custDataLst>
                <p:tags r:id="rId37"/>
              </p:custDataLst>
            </p:nvPr>
          </p:nvSpPr>
          <p:spPr bwMode="auto">
            <a:xfrm>
              <a:off x="7191550" y="4428726"/>
              <a:ext cx="720980" cy="491775"/>
            </a:xfrm>
            <a:custGeom>
              <a:avLst/>
              <a:gdLst>
                <a:gd name="T0" fmla="*/ 19 w 497"/>
                <a:gd name="T1" fmla="*/ 0 h 339"/>
                <a:gd name="T2" fmla="*/ 0 w 497"/>
                <a:gd name="T3" fmla="*/ 70 h 339"/>
                <a:gd name="T4" fmla="*/ 478 w 497"/>
                <a:gd name="T5" fmla="*/ 339 h 339"/>
                <a:gd name="T6" fmla="*/ 497 w 497"/>
                <a:gd name="T7" fmla="*/ 269 h 339"/>
                <a:gd name="T8" fmla="*/ 19 w 497"/>
                <a:gd name="T9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39">
                  <a:moveTo>
                    <a:pt x="19" y="0"/>
                  </a:moveTo>
                  <a:lnTo>
                    <a:pt x="0" y="70"/>
                  </a:lnTo>
                  <a:lnTo>
                    <a:pt x="478" y="339"/>
                  </a:lnTo>
                  <a:lnTo>
                    <a:pt x="497" y="269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D6F2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88" name="Freeform 800"/>
            <p:cNvSpPr/>
            <p:nvPr>
              <p:custDataLst>
                <p:tags r:id="rId38"/>
              </p:custDataLst>
            </p:nvPr>
          </p:nvSpPr>
          <p:spPr bwMode="auto">
            <a:xfrm>
              <a:off x="7191550" y="4428726"/>
              <a:ext cx="720980" cy="491775"/>
            </a:xfrm>
            <a:custGeom>
              <a:avLst/>
              <a:gdLst>
                <a:gd name="T0" fmla="*/ 19 w 497"/>
                <a:gd name="T1" fmla="*/ 0 h 339"/>
                <a:gd name="T2" fmla="*/ 0 w 497"/>
                <a:gd name="T3" fmla="*/ 70 h 339"/>
                <a:gd name="T4" fmla="*/ 478 w 497"/>
                <a:gd name="T5" fmla="*/ 339 h 339"/>
                <a:gd name="T6" fmla="*/ 497 w 497"/>
                <a:gd name="T7" fmla="*/ 269 h 339"/>
                <a:gd name="T8" fmla="*/ 19 w 497"/>
                <a:gd name="T9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7" h="339">
                  <a:moveTo>
                    <a:pt x="19" y="0"/>
                  </a:moveTo>
                  <a:lnTo>
                    <a:pt x="0" y="70"/>
                  </a:lnTo>
                  <a:lnTo>
                    <a:pt x="478" y="339"/>
                  </a:lnTo>
                  <a:lnTo>
                    <a:pt x="497" y="269"/>
                  </a:lnTo>
                  <a:lnTo>
                    <a:pt x="19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89" name="Freeform 801"/>
            <p:cNvSpPr/>
            <p:nvPr>
              <p:custDataLst>
                <p:tags r:id="rId39"/>
              </p:custDataLst>
            </p:nvPr>
          </p:nvSpPr>
          <p:spPr bwMode="auto">
            <a:xfrm>
              <a:off x="7982163" y="4872630"/>
              <a:ext cx="319146" cy="262570"/>
            </a:xfrm>
            <a:custGeom>
              <a:avLst/>
              <a:gdLst>
                <a:gd name="T0" fmla="*/ 19 w 220"/>
                <a:gd name="T1" fmla="*/ 0 h 181"/>
                <a:gd name="T2" fmla="*/ 0 w 220"/>
                <a:gd name="T3" fmla="*/ 69 h 181"/>
                <a:gd name="T4" fmla="*/ 201 w 220"/>
                <a:gd name="T5" fmla="*/ 181 h 181"/>
                <a:gd name="T6" fmla="*/ 220 w 220"/>
                <a:gd name="T7" fmla="*/ 111 h 181"/>
                <a:gd name="T8" fmla="*/ 19 w 220"/>
                <a:gd name="T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181">
                  <a:moveTo>
                    <a:pt x="19" y="0"/>
                  </a:moveTo>
                  <a:lnTo>
                    <a:pt x="0" y="69"/>
                  </a:lnTo>
                  <a:lnTo>
                    <a:pt x="201" y="181"/>
                  </a:lnTo>
                  <a:lnTo>
                    <a:pt x="220" y="111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D6F2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90" name="Freeform 802"/>
            <p:cNvSpPr/>
            <p:nvPr>
              <p:custDataLst>
                <p:tags r:id="rId40"/>
              </p:custDataLst>
            </p:nvPr>
          </p:nvSpPr>
          <p:spPr bwMode="auto">
            <a:xfrm>
              <a:off x="7982163" y="4872630"/>
              <a:ext cx="319146" cy="262570"/>
            </a:xfrm>
            <a:custGeom>
              <a:avLst/>
              <a:gdLst>
                <a:gd name="T0" fmla="*/ 19 w 220"/>
                <a:gd name="T1" fmla="*/ 0 h 181"/>
                <a:gd name="T2" fmla="*/ 0 w 220"/>
                <a:gd name="T3" fmla="*/ 69 h 181"/>
                <a:gd name="T4" fmla="*/ 201 w 220"/>
                <a:gd name="T5" fmla="*/ 181 h 181"/>
                <a:gd name="T6" fmla="*/ 220 w 220"/>
                <a:gd name="T7" fmla="*/ 111 h 181"/>
                <a:gd name="T8" fmla="*/ 19 w 220"/>
                <a:gd name="T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181">
                  <a:moveTo>
                    <a:pt x="19" y="0"/>
                  </a:moveTo>
                  <a:lnTo>
                    <a:pt x="0" y="69"/>
                  </a:lnTo>
                  <a:lnTo>
                    <a:pt x="201" y="181"/>
                  </a:lnTo>
                  <a:lnTo>
                    <a:pt x="220" y="111"/>
                  </a:lnTo>
                  <a:lnTo>
                    <a:pt x="19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91" name="Freeform 803"/>
            <p:cNvSpPr/>
            <p:nvPr>
              <p:custDataLst>
                <p:tags r:id="rId41"/>
              </p:custDataLst>
            </p:nvPr>
          </p:nvSpPr>
          <p:spPr bwMode="auto">
            <a:xfrm>
              <a:off x="7829843" y="5434037"/>
              <a:ext cx="319146" cy="262570"/>
            </a:xfrm>
            <a:custGeom>
              <a:avLst/>
              <a:gdLst>
                <a:gd name="T0" fmla="*/ 19 w 220"/>
                <a:gd name="T1" fmla="*/ 0 h 181"/>
                <a:gd name="T2" fmla="*/ 0 w 220"/>
                <a:gd name="T3" fmla="*/ 69 h 181"/>
                <a:gd name="T4" fmla="*/ 201 w 220"/>
                <a:gd name="T5" fmla="*/ 181 h 181"/>
                <a:gd name="T6" fmla="*/ 220 w 220"/>
                <a:gd name="T7" fmla="*/ 111 h 181"/>
                <a:gd name="T8" fmla="*/ 19 w 220"/>
                <a:gd name="T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181">
                  <a:moveTo>
                    <a:pt x="19" y="0"/>
                  </a:moveTo>
                  <a:lnTo>
                    <a:pt x="0" y="69"/>
                  </a:lnTo>
                  <a:lnTo>
                    <a:pt x="201" y="181"/>
                  </a:lnTo>
                  <a:lnTo>
                    <a:pt x="220" y="111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D6F2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92" name="Freeform 804"/>
            <p:cNvSpPr/>
            <p:nvPr>
              <p:custDataLst>
                <p:tags r:id="rId42"/>
              </p:custDataLst>
            </p:nvPr>
          </p:nvSpPr>
          <p:spPr bwMode="auto">
            <a:xfrm>
              <a:off x="7829843" y="5434037"/>
              <a:ext cx="319146" cy="262570"/>
            </a:xfrm>
            <a:custGeom>
              <a:avLst/>
              <a:gdLst>
                <a:gd name="T0" fmla="*/ 19 w 220"/>
                <a:gd name="T1" fmla="*/ 0 h 181"/>
                <a:gd name="T2" fmla="*/ 0 w 220"/>
                <a:gd name="T3" fmla="*/ 69 h 181"/>
                <a:gd name="T4" fmla="*/ 201 w 220"/>
                <a:gd name="T5" fmla="*/ 181 h 181"/>
                <a:gd name="T6" fmla="*/ 220 w 220"/>
                <a:gd name="T7" fmla="*/ 111 h 181"/>
                <a:gd name="T8" fmla="*/ 19 w 220"/>
                <a:gd name="T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181">
                  <a:moveTo>
                    <a:pt x="19" y="0"/>
                  </a:moveTo>
                  <a:lnTo>
                    <a:pt x="0" y="69"/>
                  </a:lnTo>
                  <a:lnTo>
                    <a:pt x="201" y="181"/>
                  </a:lnTo>
                  <a:lnTo>
                    <a:pt x="220" y="111"/>
                  </a:lnTo>
                  <a:lnTo>
                    <a:pt x="19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93" name="Freeform 805"/>
            <p:cNvSpPr/>
            <p:nvPr>
              <p:custDataLst>
                <p:tags r:id="rId43"/>
              </p:custDataLst>
            </p:nvPr>
          </p:nvSpPr>
          <p:spPr bwMode="auto">
            <a:xfrm>
              <a:off x="6380629" y="4214028"/>
              <a:ext cx="1441961" cy="893609"/>
            </a:xfrm>
            <a:custGeom>
              <a:avLst/>
              <a:gdLst>
                <a:gd name="T0" fmla="*/ 19 w 994"/>
                <a:gd name="T1" fmla="*/ 0 h 616"/>
                <a:gd name="T2" fmla="*/ 0 w 994"/>
                <a:gd name="T3" fmla="*/ 70 h 616"/>
                <a:gd name="T4" fmla="*/ 975 w 994"/>
                <a:gd name="T5" fmla="*/ 616 h 616"/>
                <a:gd name="T6" fmla="*/ 994 w 994"/>
                <a:gd name="T7" fmla="*/ 546 h 616"/>
                <a:gd name="T8" fmla="*/ 19 w 994"/>
                <a:gd name="T9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4" h="616">
                  <a:moveTo>
                    <a:pt x="19" y="0"/>
                  </a:moveTo>
                  <a:lnTo>
                    <a:pt x="0" y="70"/>
                  </a:lnTo>
                  <a:lnTo>
                    <a:pt x="975" y="616"/>
                  </a:lnTo>
                  <a:lnTo>
                    <a:pt x="994" y="546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D6F2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94" name="Freeform 806"/>
            <p:cNvSpPr/>
            <p:nvPr>
              <p:custDataLst>
                <p:tags r:id="rId44"/>
              </p:custDataLst>
            </p:nvPr>
          </p:nvSpPr>
          <p:spPr bwMode="auto">
            <a:xfrm>
              <a:off x="6380629" y="4214028"/>
              <a:ext cx="1441961" cy="893609"/>
            </a:xfrm>
            <a:custGeom>
              <a:avLst/>
              <a:gdLst>
                <a:gd name="T0" fmla="*/ 19 w 994"/>
                <a:gd name="T1" fmla="*/ 0 h 616"/>
                <a:gd name="T2" fmla="*/ 0 w 994"/>
                <a:gd name="T3" fmla="*/ 70 h 616"/>
                <a:gd name="T4" fmla="*/ 975 w 994"/>
                <a:gd name="T5" fmla="*/ 616 h 616"/>
                <a:gd name="T6" fmla="*/ 994 w 994"/>
                <a:gd name="T7" fmla="*/ 546 h 616"/>
                <a:gd name="T8" fmla="*/ 19 w 994"/>
                <a:gd name="T9" fmla="*/ 0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4" h="616">
                  <a:moveTo>
                    <a:pt x="19" y="0"/>
                  </a:moveTo>
                  <a:lnTo>
                    <a:pt x="0" y="70"/>
                  </a:lnTo>
                  <a:lnTo>
                    <a:pt x="975" y="616"/>
                  </a:lnTo>
                  <a:lnTo>
                    <a:pt x="994" y="546"/>
                  </a:lnTo>
                  <a:lnTo>
                    <a:pt x="19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95" name="Freeform 807"/>
            <p:cNvSpPr/>
            <p:nvPr>
              <p:custDataLst>
                <p:tags r:id="rId45"/>
              </p:custDataLst>
            </p:nvPr>
          </p:nvSpPr>
          <p:spPr bwMode="auto">
            <a:xfrm>
              <a:off x="6318250" y="4395362"/>
              <a:ext cx="998057" cy="649898"/>
            </a:xfrm>
            <a:custGeom>
              <a:avLst/>
              <a:gdLst>
                <a:gd name="T0" fmla="*/ 19 w 688"/>
                <a:gd name="T1" fmla="*/ 0 h 448"/>
                <a:gd name="T2" fmla="*/ 0 w 688"/>
                <a:gd name="T3" fmla="*/ 69 h 448"/>
                <a:gd name="T4" fmla="*/ 669 w 688"/>
                <a:gd name="T5" fmla="*/ 448 h 448"/>
                <a:gd name="T6" fmla="*/ 688 w 688"/>
                <a:gd name="T7" fmla="*/ 378 h 448"/>
                <a:gd name="T8" fmla="*/ 19 w 688"/>
                <a:gd name="T9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8" h="448">
                  <a:moveTo>
                    <a:pt x="19" y="0"/>
                  </a:moveTo>
                  <a:lnTo>
                    <a:pt x="0" y="69"/>
                  </a:lnTo>
                  <a:lnTo>
                    <a:pt x="669" y="448"/>
                  </a:lnTo>
                  <a:lnTo>
                    <a:pt x="688" y="378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D6F2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96" name="Freeform 808"/>
            <p:cNvSpPr/>
            <p:nvPr>
              <p:custDataLst>
                <p:tags r:id="rId46"/>
              </p:custDataLst>
            </p:nvPr>
          </p:nvSpPr>
          <p:spPr bwMode="auto">
            <a:xfrm>
              <a:off x="6318250" y="4395362"/>
              <a:ext cx="998057" cy="649898"/>
            </a:xfrm>
            <a:custGeom>
              <a:avLst/>
              <a:gdLst>
                <a:gd name="T0" fmla="*/ 19 w 688"/>
                <a:gd name="T1" fmla="*/ 0 h 448"/>
                <a:gd name="T2" fmla="*/ 0 w 688"/>
                <a:gd name="T3" fmla="*/ 69 h 448"/>
                <a:gd name="T4" fmla="*/ 669 w 688"/>
                <a:gd name="T5" fmla="*/ 448 h 448"/>
                <a:gd name="T6" fmla="*/ 688 w 688"/>
                <a:gd name="T7" fmla="*/ 378 h 448"/>
                <a:gd name="T8" fmla="*/ 19 w 688"/>
                <a:gd name="T9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8" h="448">
                  <a:moveTo>
                    <a:pt x="19" y="0"/>
                  </a:moveTo>
                  <a:lnTo>
                    <a:pt x="0" y="69"/>
                  </a:lnTo>
                  <a:lnTo>
                    <a:pt x="669" y="448"/>
                  </a:lnTo>
                  <a:lnTo>
                    <a:pt x="688" y="378"/>
                  </a:lnTo>
                  <a:lnTo>
                    <a:pt x="19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97" name="Freeform 809"/>
            <p:cNvSpPr/>
            <p:nvPr>
              <p:custDataLst>
                <p:tags r:id="rId47"/>
              </p:custDataLst>
            </p:nvPr>
          </p:nvSpPr>
          <p:spPr bwMode="auto">
            <a:xfrm>
              <a:off x="6268927" y="4581047"/>
              <a:ext cx="541097" cy="388778"/>
            </a:xfrm>
            <a:custGeom>
              <a:avLst/>
              <a:gdLst>
                <a:gd name="T0" fmla="*/ 19 w 373"/>
                <a:gd name="T1" fmla="*/ 0 h 268"/>
                <a:gd name="T2" fmla="*/ 0 w 373"/>
                <a:gd name="T3" fmla="*/ 70 h 268"/>
                <a:gd name="T4" fmla="*/ 354 w 373"/>
                <a:gd name="T5" fmla="*/ 268 h 268"/>
                <a:gd name="T6" fmla="*/ 373 w 373"/>
                <a:gd name="T7" fmla="*/ 197 h 268"/>
                <a:gd name="T8" fmla="*/ 19 w 373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3" h="268">
                  <a:moveTo>
                    <a:pt x="19" y="0"/>
                  </a:moveTo>
                  <a:lnTo>
                    <a:pt x="0" y="70"/>
                  </a:lnTo>
                  <a:lnTo>
                    <a:pt x="354" y="268"/>
                  </a:lnTo>
                  <a:lnTo>
                    <a:pt x="373" y="197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D6F2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98" name="Freeform 810"/>
            <p:cNvSpPr/>
            <p:nvPr>
              <p:custDataLst>
                <p:tags r:id="rId48"/>
              </p:custDataLst>
            </p:nvPr>
          </p:nvSpPr>
          <p:spPr bwMode="auto">
            <a:xfrm>
              <a:off x="6268927" y="4581047"/>
              <a:ext cx="541097" cy="388778"/>
            </a:xfrm>
            <a:custGeom>
              <a:avLst/>
              <a:gdLst>
                <a:gd name="T0" fmla="*/ 19 w 373"/>
                <a:gd name="T1" fmla="*/ 0 h 268"/>
                <a:gd name="T2" fmla="*/ 0 w 373"/>
                <a:gd name="T3" fmla="*/ 70 h 268"/>
                <a:gd name="T4" fmla="*/ 354 w 373"/>
                <a:gd name="T5" fmla="*/ 268 h 268"/>
                <a:gd name="T6" fmla="*/ 373 w 373"/>
                <a:gd name="T7" fmla="*/ 197 h 268"/>
                <a:gd name="T8" fmla="*/ 19 w 373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3" h="268">
                  <a:moveTo>
                    <a:pt x="19" y="0"/>
                  </a:moveTo>
                  <a:lnTo>
                    <a:pt x="0" y="70"/>
                  </a:lnTo>
                  <a:lnTo>
                    <a:pt x="354" y="268"/>
                  </a:lnTo>
                  <a:lnTo>
                    <a:pt x="373" y="197"/>
                  </a:lnTo>
                  <a:lnTo>
                    <a:pt x="19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299" name="Freeform 811"/>
            <p:cNvSpPr/>
            <p:nvPr>
              <p:custDataLst>
                <p:tags r:id="rId49"/>
              </p:custDataLst>
            </p:nvPr>
          </p:nvSpPr>
          <p:spPr bwMode="auto">
            <a:xfrm>
              <a:off x="6447360" y="3076707"/>
              <a:ext cx="1560915" cy="1321555"/>
            </a:xfrm>
            <a:custGeom>
              <a:avLst/>
              <a:gdLst>
                <a:gd name="T0" fmla="*/ 1076 w 1076"/>
                <a:gd name="T1" fmla="*/ 549 h 911"/>
                <a:gd name="T2" fmla="*/ 101 w 1076"/>
                <a:gd name="T3" fmla="*/ 0 h 911"/>
                <a:gd name="T4" fmla="*/ 0 w 1076"/>
                <a:gd name="T5" fmla="*/ 362 h 911"/>
                <a:gd name="T6" fmla="*/ 976 w 1076"/>
                <a:gd name="T7" fmla="*/ 911 h 911"/>
                <a:gd name="T8" fmla="*/ 1076 w 1076"/>
                <a:gd name="T9" fmla="*/ 549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6" h="911">
                  <a:moveTo>
                    <a:pt x="1076" y="549"/>
                  </a:moveTo>
                  <a:lnTo>
                    <a:pt x="101" y="0"/>
                  </a:lnTo>
                  <a:lnTo>
                    <a:pt x="0" y="362"/>
                  </a:lnTo>
                  <a:lnTo>
                    <a:pt x="976" y="911"/>
                  </a:lnTo>
                  <a:lnTo>
                    <a:pt x="1076" y="549"/>
                  </a:ln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300" name="Freeform 812"/>
            <p:cNvSpPr/>
            <p:nvPr>
              <p:custDataLst>
                <p:tags r:id="rId50"/>
              </p:custDataLst>
            </p:nvPr>
          </p:nvSpPr>
          <p:spPr bwMode="auto">
            <a:xfrm>
              <a:off x="6447360" y="3076707"/>
              <a:ext cx="1560915" cy="1321555"/>
            </a:xfrm>
            <a:custGeom>
              <a:avLst/>
              <a:gdLst>
                <a:gd name="T0" fmla="*/ 1076 w 1076"/>
                <a:gd name="T1" fmla="*/ 549 h 911"/>
                <a:gd name="T2" fmla="*/ 101 w 1076"/>
                <a:gd name="T3" fmla="*/ 0 h 911"/>
                <a:gd name="T4" fmla="*/ 0 w 1076"/>
                <a:gd name="T5" fmla="*/ 362 h 911"/>
                <a:gd name="T6" fmla="*/ 976 w 1076"/>
                <a:gd name="T7" fmla="*/ 911 h 911"/>
                <a:gd name="T8" fmla="*/ 1076 w 1076"/>
                <a:gd name="T9" fmla="*/ 549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6" h="911">
                  <a:moveTo>
                    <a:pt x="1076" y="549"/>
                  </a:moveTo>
                  <a:lnTo>
                    <a:pt x="101" y="0"/>
                  </a:lnTo>
                  <a:lnTo>
                    <a:pt x="0" y="362"/>
                  </a:lnTo>
                  <a:lnTo>
                    <a:pt x="976" y="911"/>
                  </a:lnTo>
                  <a:lnTo>
                    <a:pt x="1076" y="54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301" name="Freeform 813"/>
            <p:cNvSpPr/>
            <p:nvPr>
              <p:custDataLst>
                <p:tags r:id="rId51"/>
              </p:custDataLst>
            </p:nvPr>
          </p:nvSpPr>
          <p:spPr bwMode="auto">
            <a:xfrm>
              <a:off x="7931389" y="3912290"/>
              <a:ext cx="747092" cy="863145"/>
            </a:xfrm>
            <a:custGeom>
              <a:avLst/>
              <a:gdLst>
                <a:gd name="T0" fmla="*/ 0 w 515"/>
                <a:gd name="T1" fmla="*/ 361 h 595"/>
                <a:gd name="T2" fmla="*/ 415 w 515"/>
                <a:gd name="T3" fmla="*/ 595 h 595"/>
                <a:gd name="T4" fmla="*/ 515 w 515"/>
                <a:gd name="T5" fmla="*/ 232 h 595"/>
                <a:gd name="T6" fmla="*/ 101 w 515"/>
                <a:gd name="T7" fmla="*/ 0 h 595"/>
                <a:gd name="T8" fmla="*/ 0 w 515"/>
                <a:gd name="T9" fmla="*/ 36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5" h="595">
                  <a:moveTo>
                    <a:pt x="0" y="361"/>
                  </a:moveTo>
                  <a:lnTo>
                    <a:pt x="415" y="595"/>
                  </a:lnTo>
                  <a:lnTo>
                    <a:pt x="515" y="232"/>
                  </a:lnTo>
                  <a:lnTo>
                    <a:pt x="101" y="0"/>
                  </a:lnTo>
                  <a:lnTo>
                    <a:pt x="0" y="361"/>
                  </a:lnTo>
                  <a:close/>
                </a:path>
              </a:pathLst>
            </a:custGeom>
            <a:solidFill>
              <a:srgbClr val="FD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302" name="Freeform 814"/>
            <p:cNvSpPr/>
            <p:nvPr>
              <p:custDataLst>
                <p:tags r:id="rId52"/>
              </p:custDataLst>
            </p:nvPr>
          </p:nvSpPr>
          <p:spPr bwMode="auto">
            <a:xfrm>
              <a:off x="7931389" y="3912290"/>
              <a:ext cx="747092" cy="863145"/>
            </a:xfrm>
            <a:custGeom>
              <a:avLst/>
              <a:gdLst>
                <a:gd name="T0" fmla="*/ 0 w 515"/>
                <a:gd name="T1" fmla="*/ 361 h 595"/>
                <a:gd name="T2" fmla="*/ 415 w 515"/>
                <a:gd name="T3" fmla="*/ 595 h 595"/>
                <a:gd name="T4" fmla="*/ 515 w 515"/>
                <a:gd name="T5" fmla="*/ 232 h 595"/>
                <a:gd name="T6" fmla="*/ 101 w 515"/>
                <a:gd name="T7" fmla="*/ 0 h 595"/>
                <a:gd name="T8" fmla="*/ 0 w 515"/>
                <a:gd name="T9" fmla="*/ 36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5" h="595">
                  <a:moveTo>
                    <a:pt x="0" y="361"/>
                  </a:moveTo>
                  <a:lnTo>
                    <a:pt x="415" y="595"/>
                  </a:lnTo>
                  <a:lnTo>
                    <a:pt x="515" y="232"/>
                  </a:lnTo>
                  <a:lnTo>
                    <a:pt x="101" y="0"/>
                  </a:lnTo>
                  <a:lnTo>
                    <a:pt x="0" y="3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303" name="Freeform 815"/>
            <p:cNvSpPr/>
            <p:nvPr>
              <p:custDataLst>
                <p:tags r:id="rId53"/>
              </p:custDataLst>
            </p:nvPr>
          </p:nvSpPr>
          <p:spPr bwMode="auto">
            <a:xfrm>
              <a:off x="8015528" y="4290914"/>
              <a:ext cx="114602" cy="179882"/>
            </a:xfrm>
            <a:custGeom>
              <a:avLst/>
              <a:gdLst>
                <a:gd name="T0" fmla="*/ 25 w 79"/>
                <a:gd name="T1" fmla="*/ 0 h 124"/>
                <a:gd name="T2" fmla="*/ 0 w 79"/>
                <a:gd name="T3" fmla="*/ 94 h 124"/>
                <a:gd name="T4" fmla="*/ 53 w 79"/>
                <a:gd name="T5" fmla="*/ 124 h 124"/>
                <a:gd name="T6" fmla="*/ 79 w 79"/>
                <a:gd name="T7" fmla="*/ 30 h 124"/>
                <a:gd name="T8" fmla="*/ 25 w 79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24">
                  <a:moveTo>
                    <a:pt x="25" y="0"/>
                  </a:moveTo>
                  <a:lnTo>
                    <a:pt x="0" y="94"/>
                  </a:lnTo>
                  <a:lnTo>
                    <a:pt x="53" y="124"/>
                  </a:lnTo>
                  <a:lnTo>
                    <a:pt x="79" y="3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D6F2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304" name="Freeform 816"/>
            <p:cNvSpPr/>
            <p:nvPr>
              <p:custDataLst>
                <p:tags r:id="rId54"/>
              </p:custDataLst>
            </p:nvPr>
          </p:nvSpPr>
          <p:spPr bwMode="auto">
            <a:xfrm>
              <a:off x="8015528" y="4290914"/>
              <a:ext cx="114602" cy="179882"/>
            </a:xfrm>
            <a:custGeom>
              <a:avLst/>
              <a:gdLst>
                <a:gd name="T0" fmla="*/ 25 w 79"/>
                <a:gd name="T1" fmla="*/ 0 h 124"/>
                <a:gd name="T2" fmla="*/ 0 w 79"/>
                <a:gd name="T3" fmla="*/ 94 h 124"/>
                <a:gd name="T4" fmla="*/ 53 w 79"/>
                <a:gd name="T5" fmla="*/ 124 h 124"/>
                <a:gd name="T6" fmla="*/ 79 w 79"/>
                <a:gd name="T7" fmla="*/ 30 h 124"/>
                <a:gd name="T8" fmla="*/ 25 w 79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24">
                  <a:moveTo>
                    <a:pt x="25" y="0"/>
                  </a:moveTo>
                  <a:lnTo>
                    <a:pt x="0" y="94"/>
                  </a:lnTo>
                  <a:lnTo>
                    <a:pt x="53" y="124"/>
                  </a:lnTo>
                  <a:lnTo>
                    <a:pt x="79" y="30"/>
                  </a:lnTo>
                  <a:lnTo>
                    <a:pt x="25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305" name="Freeform 817"/>
            <p:cNvSpPr/>
            <p:nvPr>
              <p:custDataLst>
                <p:tags r:id="rId55"/>
              </p:custDataLst>
            </p:nvPr>
          </p:nvSpPr>
          <p:spPr bwMode="auto">
            <a:xfrm>
              <a:off x="8147539" y="4290914"/>
              <a:ext cx="134911" cy="249514"/>
            </a:xfrm>
            <a:custGeom>
              <a:avLst/>
              <a:gdLst>
                <a:gd name="T0" fmla="*/ 39 w 93"/>
                <a:gd name="T1" fmla="*/ 0 h 172"/>
                <a:gd name="T2" fmla="*/ 0 w 93"/>
                <a:gd name="T3" fmla="*/ 142 h 172"/>
                <a:gd name="T4" fmla="*/ 53 w 93"/>
                <a:gd name="T5" fmla="*/ 172 h 172"/>
                <a:gd name="T6" fmla="*/ 93 w 93"/>
                <a:gd name="T7" fmla="*/ 30 h 172"/>
                <a:gd name="T8" fmla="*/ 39 w 93"/>
                <a:gd name="T9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72">
                  <a:moveTo>
                    <a:pt x="39" y="0"/>
                  </a:moveTo>
                  <a:lnTo>
                    <a:pt x="0" y="142"/>
                  </a:lnTo>
                  <a:lnTo>
                    <a:pt x="53" y="172"/>
                  </a:lnTo>
                  <a:lnTo>
                    <a:pt x="93" y="30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D6F2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306" name="Freeform 818"/>
            <p:cNvSpPr/>
            <p:nvPr>
              <p:custDataLst>
                <p:tags r:id="rId56"/>
              </p:custDataLst>
            </p:nvPr>
          </p:nvSpPr>
          <p:spPr bwMode="auto">
            <a:xfrm>
              <a:off x="8147539" y="4290914"/>
              <a:ext cx="134911" cy="249514"/>
            </a:xfrm>
            <a:custGeom>
              <a:avLst/>
              <a:gdLst>
                <a:gd name="T0" fmla="*/ 39 w 93"/>
                <a:gd name="T1" fmla="*/ 0 h 172"/>
                <a:gd name="T2" fmla="*/ 0 w 93"/>
                <a:gd name="T3" fmla="*/ 142 h 172"/>
                <a:gd name="T4" fmla="*/ 53 w 93"/>
                <a:gd name="T5" fmla="*/ 172 h 172"/>
                <a:gd name="T6" fmla="*/ 93 w 93"/>
                <a:gd name="T7" fmla="*/ 30 h 172"/>
                <a:gd name="T8" fmla="*/ 39 w 93"/>
                <a:gd name="T9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72">
                  <a:moveTo>
                    <a:pt x="39" y="0"/>
                  </a:moveTo>
                  <a:lnTo>
                    <a:pt x="0" y="142"/>
                  </a:lnTo>
                  <a:lnTo>
                    <a:pt x="53" y="172"/>
                  </a:lnTo>
                  <a:lnTo>
                    <a:pt x="93" y="30"/>
                  </a:lnTo>
                  <a:lnTo>
                    <a:pt x="39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307" name="Freeform 819"/>
            <p:cNvSpPr/>
            <p:nvPr>
              <p:custDataLst>
                <p:tags r:id="rId57"/>
              </p:custDataLst>
            </p:nvPr>
          </p:nvSpPr>
          <p:spPr bwMode="auto">
            <a:xfrm>
              <a:off x="8278098" y="4276407"/>
              <a:ext cx="156672" cy="333653"/>
            </a:xfrm>
            <a:custGeom>
              <a:avLst/>
              <a:gdLst>
                <a:gd name="T0" fmla="*/ 54 w 108"/>
                <a:gd name="T1" fmla="*/ 0 h 230"/>
                <a:gd name="T2" fmla="*/ 0 w 108"/>
                <a:gd name="T3" fmla="*/ 200 h 230"/>
                <a:gd name="T4" fmla="*/ 54 w 108"/>
                <a:gd name="T5" fmla="*/ 230 h 230"/>
                <a:gd name="T6" fmla="*/ 108 w 108"/>
                <a:gd name="T7" fmla="*/ 30 h 230"/>
                <a:gd name="T8" fmla="*/ 54 w 108"/>
                <a:gd name="T9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230">
                  <a:moveTo>
                    <a:pt x="54" y="0"/>
                  </a:moveTo>
                  <a:lnTo>
                    <a:pt x="0" y="200"/>
                  </a:lnTo>
                  <a:lnTo>
                    <a:pt x="54" y="230"/>
                  </a:lnTo>
                  <a:lnTo>
                    <a:pt x="108" y="3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D6F2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308" name="Freeform 820"/>
            <p:cNvSpPr/>
            <p:nvPr>
              <p:custDataLst>
                <p:tags r:id="rId58"/>
              </p:custDataLst>
            </p:nvPr>
          </p:nvSpPr>
          <p:spPr bwMode="auto">
            <a:xfrm>
              <a:off x="8278098" y="4276407"/>
              <a:ext cx="156672" cy="333653"/>
            </a:xfrm>
            <a:custGeom>
              <a:avLst/>
              <a:gdLst>
                <a:gd name="T0" fmla="*/ 54 w 108"/>
                <a:gd name="T1" fmla="*/ 0 h 230"/>
                <a:gd name="T2" fmla="*/ 0 w 108"/>
                <a:gd name="T3" fmla="*/ 200 h 230"/>
                <a:gd name="T4" fmla="*/ 54 w 108"/>
                <a:gd name="T5" fmla="*/ 230 h 230"/>
                <a:gd name="T6" fmla="*/ 108 w 108"/>
                <a:gd name="T7" fmla="*/ 30 h 230"/>
                <a:gd name="T8" fmla="*/ 54 w 108"/>
                <a:gd name="T9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230">
                  <a:moveTo>
                    <a:pt x="54" y="0"/>
                  </a:moveTo>
                  <a:lnTo>
                    <a:pt x="0" y="200"/>
                  </a:lnTo>
                  <a:lnTo>
                    <a:pt x="54" y="230"/>
                  </a:lnTo>
                  <a:lnTo>
                    <a:pt x="108" y="30"/>
                  </a:lnTo>
                  <a:lnTo>
                    <a:pt x="54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309" name="Freeform 821"/>
            <p:cNvSpPr/>
            <p:nvPr>
              <p:custDataLst>
                <p:tags r:id="rId59"/>
              </p:custDataLst>
            </p:nvPr>
          </p:nvSpPr>
          <p:spPr bwMode="auto">
            <a:xfrm>
              <a:off x="8410108" y="4235789"/>
              <a:ext cx="191488" cy="442452"/>
            </a:xfrm>
            <a:custGeom>
              <a:avLst/>
              <a:gdLst>
                <a:gd name="T0" fmla="*/ 78 w 132"/>
                <a:gd name="T1" fmla="*/ 0 h 305"/>
                <a:gd name="T2" fmla="*/ 0 w 132"/>
                <a:gd name="T3" fmla="*/ 275 h 305"/>
                <a:gd name="T4" fmla="*/ 54 w 132"/>
                <a:gd name="T5" fmla="*/ 305 h 305"/>
                <a:gd name="T6" fmla="*/ 132 w 132"/>
                <a:gd name="T7" fmla="*/ 30 h 305"/>
                <a:gd name="T8" fmla="*/ 78 w 132"/>
                <a:gd name="T9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305">
                  <a:moveTo>
                    <a:pt x="78" y="0"/>
                  </a:moveTo>
                  <a:lnTo>
                    <a:pt x="0" y="275"/>
                  </a:lnTo>
                  <a:lnTo>
                    <a:pt x="54" y="305"/>
                  </a:lnTo>
                  <a:lnTo>
                    <a:pt x="132" y="3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D6F2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310" name="Freeform 822"/>
            <p:cNvSpPr/>
            <p:nvPr>
              <p:custDataLst>
                <p:tags r:id="rId60"/>
              </p:custDataLst>
            </p:nvPr>
          </p:nvSpPr>
          <p:spPr bwMode="auto">
            <a:xfrm>
              <a:off x="8410108" y="4235789"/>
              <a:ext cx="191488" cy="442452"/>
            </a:xfrm>
            <a:custGeom>
              <a:avLst/>
              <a:gdLst>
                <a:gd name="T0" fmla="*/ 78 w 132"/>
                <a:gd name="T1" fmla="*/ 0 h 305"/>
                <a:gd name="T2" fmla="*/ 0 w 132"/>
                <a:gd name="T3" fmla="*/ 275 h 305"/>
                <a:gd name="T4" fmla="*/ 54 w 132"/>
                <a:gd name="T5" fmla="*/ 305 h 305"/>
                <a:gd name="T6" fmla="*/ 132 w 132"/>
                <a:gd name="T7" fmla="*/ 30 h 305"/>
                <a:gd name="T8" fmla="*/ 78 w 132"/>
                <a:gd name="T9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" h="305">
                  <a:moveTo>
                    <a:pt x="78" y="0"/>
                  </a:moveTo>
                  <a:lnTo>
                    <a:pt x="0" y="275"/>
                  </a:lnTo>
                  <a:lnTo>
                    <a:pt x="54" y="305"/>
                  </a:lnTo>
                  <a:lnTo>
                    <a:pt x="132" y="30"/>
                  </a:lnTo>
                  <a:lnTo>
                    <a:pt x="78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pic>
          <p:nvPicPr>
            <p:cNvPr id="1311" name="Picture 823"/>
            <p:cNvPicPr>
              <a:picLocks noChangeAspect="1" noChangeArrowheads="1"/>
            </p:cNvPicPr>
            <p:nvPr>
              <p:custDataLst>
                <p:tags r:id="rId61"/>
              </p:custDataLst>
            </p:nvPr>
          </p:nvPicPr>
          <p:blipFill>
            <a:blip r:embed="rId62"/>
            <a:srcRect/>
            <a:stretch>
              <a:fillRect/>
            </a:stretch>
          </p:blipFill>
          <p:spPr bwMode="auto">
            <a:xfrm>
              <a:off x="7436713" y="3736760"/>
              <a:ext cx="426495" cy="49322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12" name="Freeform 824"/>
            <p:cNvSpPr/>
            <p:nvPr>
              <p:custDataLst>
                <p:tags r:id="rId63"/>
              </p:custDataLst>
            </p:nvPr>
          </p:nvSpPr>
          <p:spPr bwMode="auto">
            <a:xfrm>
              <a:off x="6672212" y="3287054"/>
              <a:ext cx="113152" cy="132010"/>
            </a:xfrm>
            <a:custGeom>
              <a:avLst/>
              <a:gdLst>
                <a:gd name="T0" fmla="*/ 15 w 78"/>
                <a:gd name="T1" fmla="*/ 0 h 91"/>
                <a:gd name="T2" fmla="*/ 0 w 78"/>
                <a:gd name="T3" fmla="*/ 55 h 91"/>
                <a:gd name="T4" fmla="*/ 63 w 78"/>
                <a:gd name="T5" fmla="*/ 91 h 91"/>
                <a:gd name="T6" fmla="*/ 78 w 78"/>
                <a:gd name="T7" fmla="*/ 36 h 91"/>
                <a:gd name="T8" fmla="*/ 15 w 78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91">
                  <a:moveTo>
                    <a:pt x="15" y="0"/>
                  </a:moveTo>
                  <a:lnTo>
                    <a:pt x="0" y="55"/>
                  </a:lnTo>
                  <a:lnTo>
                    <a:pt x="63" y="91"/>
                  </a:lnTo>
                  <a:lnTo>
                    <a:pt x="78" y="3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D8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313" name="Freeform 825"/>
            <p:cNvSpPr/>
            <p:nvPr>
              <p:custDataLst>
                <p:tags r:id="rId64"/>
              </p:custDataLst>
            </p:nvPr>
          </p:nvSpPr>
          <p:spPr bwMode="auto">
            <a:xfrm>
              <a:off x="6672212" y="3287054"/>
              <a:ext cx="113152" cy="132010"/>
            </a:xfrm>
            <a:custGeom>
              <a:avLst/>
              <a:gdLst>
                <a:gd name="T0" fmla="*/ 15 w 78"/>
                <a:gd name="T1" fmla="*/ 0 h 91"/>
                <a:gd name="T2" fmla="*/ 0 w 78"/>
                <a:gd name="T3" fmla="*/ 55 h 91"/>
                <a:gd name="T4" fmla="*/ 63 w 78"/>
                <a:gd name="T5" fmla="*/ 91 h 91"/>
                <a:gd name="T6" fmla="*/ 78 w 78"/>
                <a:gd name="T7" fmla="*/ 36 h 91"/>
                <a:gd name="T8" fmla="*/ 15 w 78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91">
                  <a:moveTo>
                    <a:pt x="15" y="0"/>
                  </a:moveTo>
                  <a:lnTo>
                    <a:pt x="0" y="55"/>
                  </a:lnTo>
                  <a:lnTo>
                    <a:pt x="63" y="91"/>
                  </a:lnTo>
                  <a:lnTo>
                    <a:pt x="78" y="36"/>
                  </a:lnTo>
                  <a:lnTo>
                    <a:pt x="15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314" name="Freeform 826"/>
            <p:cNvSpPr/>
            <p:nvPr>
              <p:custDataLst>
                <p:tags r:id="rId65"/>
              </p:custDataLst>
            </p:nvPr>
          </p:nvSpPr>
          <p:spPr bwMode="auto">
            <a:xfrm>
              <a:off x="6608383" y="3459683"/>
              <a:ext cx="114602" cy="132010"/>
            </a:xfrm>
            <a:custGeom>
              <a:avLst/>
              <a:gdLst>
                <a:gd name="T0" fmla="*/ 16 w 79"/>
                <a:gd name="T1" fmla="*/ 0 h 91"/>
                <a:gd name="T2" fmla="*/ 0 w 79"/>
                <a:gd name="T3" fmla="*/ 55 h 91"/>
                <a:gd name="T4" fmla="*/ 64 w 79"/>
                <a:gd name="T5" fmla="*/ 91 h 91"/>
                <a:gd name="T6" fmla="*/ 79 w 79"/>
                <a:gd name="T7" fmla="*/ 36 h 91"/>
                <a:gd name="T8" fmla="*/ 16 w 79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91">
                  <a:moveTo>
                    <a:pt x="16" y="0"/>
                  </a:moveTo>
                  <a:lnTo>
                    <a:pt x="0" y="55"/>
                  </a:lnTo>
                  <a:lnTo>
                    <a:pt x="64" y="91"/>
                  </a:lnTo>
                  <a:lnTo>
                    <a:pt x="79" y="3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D8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315" name="Freeform 827"/>
            <p:cNvSpPr/>
            <p:nvPr>
              <p:custDataLst>
                <p:tags r:id="rId66"/>
              </p:custDataLst>
            </p:nvPr>
          </p:nvSpPr>
          <p:spPr bwMode="auto">
            <a:xfrm>
              <a:off x="6608383" y="3459683"/>
              <a:ext cx="114602" cy="132010"/>
            </a:xfrm>
            <a:custGeom>
              <a:avLst/>
              <a:gdLst>
                <a:gd name="T0" fmla="*/ 16 w 79"/>
                <a:gd name="T1" fmla="*/ 0 h 91"/>
                <a:gd name="T2" fmla="*/ 0 w 79"/>
                <a:gd name="T3" fmla="*/ 55 h 91"/>
                <a:gd name="T4" fmla="*/ 64 w 79"/>
                <a:gd name="T5" fmla="*/ 91 h 91"/>
                <a:gd name="T6" fmla="*/ 79 w 79"/>
                <a:gd name="T7" fmla="*/ 36 h 91"/>
                <a:gd name="T8" fmla="*/ 16 w 79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91">
                  <a:moveTo>
                    <a:pt x="16" y="0"/>
                  </a:moveTo>
                  <a:lnTo>
                    <a:pt x="0" y="55"/>
                  </a:lnTo>
                  <a:lnTo>
                    <a:pt x="64" y="91"/>
                  </a:lnTo>
                  <a:lnTo>
                    <a:pt x="79" y="36"/>
                  </a:lnTo>
                  <a:lnTo>
                    <a:pt x="16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316" name="Freeform 828"/>
            <p:cNvSpPr/>
            <p:nvPr>
              <p:custDataLst>
                <p:tags r:id="rId67"/>
              </p:custDataLst>
            </p:nvPr>
          </p:nvSpPr>
          <p:spPr bwMode="auto">
            <a:xfrm>
              <a:off x="6852095" y="3390051"/>
              <a:ext cx="114602" cy="132010"/>
            </a:xfrm>
            <a:custGeom>
              <a:avLst/>
              <a:gdLst>
                <a:gd name="T0" fmla="*/ 15 w 79"/>
                <a:gd name="T1" fmla="*/ 0 h 91"/>
                <a:gd name="T2" fmla="*/ 0 w 79"/>
                <a:gd name="T3" fmla="*/ 55 h 91"/>
                <a:gd name="T4" fmla="*/ 63 w 79"/>
                <a:gd name="T5" fmla="*/ 91 h 91"/>
                <a:gd name="T6" fmla="*/ 79 w 79"/>
                <a:gd name="T7" fmla="*/ 36 h 91"/>
                <a:gd name="T8" fmla="*/ 15 w 79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91">
                  <a:moveTo>
                    <a:pt x="15" y="0"/>
                  </a:moveTo>
                  <a:lnTo>
                    <a:pt x="0" y="55"/>
                  </a:lnTo>
                  <a:lnTo>
                    <a:pt x="63" y="91"/>
                  </a:lnTo>
                  <a:lnTo>
                    <a:pt x="79" y="36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D8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317" name="Freeform 829"/>
            <p:cNvSpPr/>
            <p:nvPr>
              <p:custDataLst>
                <p:tags r:id="rId68"/>
              </p:custDataLst>
            </p:nvPr>
          </p:nvSpPr>
          <p:spPr bwMode="auto">
            <a:xfrm>
              <a:off x="6852095" y="3390051"/>
              <a:ext cx="114602" cy="132010"/>
            </a:xfrm>
            <a:custGeom>
              <a:avLst/>
              <a:gdLst>
                <a:gd name="T0" fmla="*/ 15 w 79"/>
                <a:gd name="T1" fmla="*/ 0 h 91"/>
                <a:gd name="T2" fmla="*/ 0 w 79"/>
                <a:gd name="T3" fmla="*/ 55 h 91"/>
                <a:gd name="T4" fmla="*/ 63 w 79"/>
                <a:gd name="T5" fmla="*/ 91 h 91"/>
                <a:gd name="T6" fmla="*/ 79 w 79"/>
                <a:gd name="T7" fmla="*/ 36 h 91"/>
                <a:gd name="T8" fmla="*/ 15 w 79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91">
                  <a:moveTo>
                    <a:pt x="15" y="0"/>
                  </a:moveTo>
                  <a:lnTo>
                    <a:pt x="0" y="55"/>
                  </a:lnTo>
                  <a:lnTo>
                    <a:pt x="63" y="91"/>
                  </a:lnTo>
                  <a:lnTo>
                    <a:pt x="79" y="36"/>
                  </a:lnTo>
                  <a:lnTo>
                    <a:pt x="15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318" name="Freeform 830"/>
            <p:cNvSpPr/>
            <p:nvPr>
              <p:custDataLst>
                <p:tags r:id="rId69"/>
              </p:custDataLst>
            </p:nvPr>
          </p:nvSpPr>
          <p:spPr bwMode="auto">
            <a:xfrm>
              <a:off x="6802772" y="3564130"/>
              <a:ext cx="114602" cy="130560"/>
            </a:xfrm>
            <a:custGeom>
              <a:avLst/>
              <a:gdLst>
                <a:gd name="T0" fmla="*/ 16 w 79"/>
                <a:gd name="T1" fmla="*/ 0 h 90"/>
                <a:gd name="T2" fmla="*/ 0 w 79"/>
                <a:gd name="T3" fmla="*/ 55 h 90"/>
                <a:gd name="T4" fmla="*/ 64 w 79"/>
                <a:gd name="T5" fmla="*/ 90 h 90"/>
                <a:gd name="T6" fmla="*/ 79 w 79"/>
                <a:gd name="T7" fmla="*/ 36 h 90"/>
                <a:gd name="T8" fmla="*/ 16 w 79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90">
                  <a:moveTo>
                    <a:pt x="16" y="0"/>
                  </a:moveTo>
                  <a:lnTo>
                    <a:pt x="0" y="55"/>
                  </a:lnTo>
                  <a:lnTo>
                    <a:pt x="64" y="90"/>
                  </a:lnTo>
                  <a:lnTo>
                    <a:pt x="79" y="3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D8F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  <p:sp>
          <p:nvSpPr>
            <p:cNvPr id="1319" name="Freeform 831"/>
            <p:cNvSpPr/>
            <p:nvPr>
              <p:custDataLst>
                <p:tags r:id="rId70"/>
              </p:custDataLst>
            </p:nvPr>
          </p:nvSpPr>
          <p:spPr bwMode="auto">
            <a:xfrm>
              <a:off x="6802772" y="3564130"/>
              <a:ext cx="114602" cy="130560"/>
            </a:xfrm>
            <a:custGeom>
              <a:avLst/>
              <a:gdLst>
                <a:gd name="T0" fmla="*/ 16 w 79"/>
                <a:gd name="T1" fmla="*/ 0 h 90"/>
                <a:gd name="T2" fmla="*/ 0 w 79"/>
                <a:gd name="T3" fmla="*/ 55 h 90"/>
                <a:gd name="T4" fmla="*/ 64 w 79"/>
                <a:gd name="T5" fmla="*/ 90 h 90"/>
                <a:gd name="T6" fmla="*/ 79 w 79"/>
                <a:gd name="T7" fmla="*/ 36 h 90"/>
                <a:gd name="T8" fmla="*/ 16 w 79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90">
                  <a:moveTo>
                    <a:pt x="16" y="0"/>
                  </a:moveTo>
                  <a:lnTo>
                    <a:pt x="0" y="55"/>
                  </a:lnTo>
                  <a:lnTo>
                    <a:pt x="64" y="90"/>
                  </a:lnTo>
                  <a:lnTo>
                    <a:pt x="79" y="36"/>
                  </a:lnTo>
                  <a:lnTo>
                    <a:pt x="16" y="0"/>
                  </a:lnTo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</a:endParaRPr>
            </a:p>
          </p:txBody>
        </p:sp>
      </p:grpSp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71"/>
            </p:custDataLst>
          </p:nvPr>
        </p:nvSpPr>
        <p:spPr>
          <a:xfrm>
            <a:off x="6086475" y="2472760"/>
            <a:ext cx="5426076" cy="1912479"/>
          </a:xfrm>
        </p:spPr>
        <p:txBody>
          <a:bodyPr bIns="46800"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8000" u="none" strike="noStrike" kern="1200" cap="none" spc="2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7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7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7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组合 127"/>
          <p:cNvGrpSpPr/>
          <p:nvPr userDrawn="1">
            <p:custDataLst>
              <p:tags r:id="rId2"/>
            </p:custDataLst>
          </p:nvPr>
        </p:nvGrpSpPr>
        <p:grpSpPr>
          <a:xfrm>
            <a:off x="0" y="0"/>
            <a:ext cx="1209199" cy="1130300"/>
            <a:chOff x="0" y="0"/>
            <a:chExt cx="2052638" cy="1918706"/>
          </a:xfrm>
        </p:grpSpPr>
        <p:sp>
          <p:nvSpPr>
            <p:cNvPr id="129" name="Freeform 767"/>
            <p:cNvSpPr/>
            <p:nvPr userDrawn="1">
              <p:custDataLst>
                <p:tags r:id="rId3"/>
              </p:custDataLst>
            </p:nvPr>
          </p:nvSpPr>
          <p:spPr bwMode="auto">
            <a:xfrm>
              <a:off x="0" y="0"/>
              <a:ext cx="2052638" cy="1835150"/>
            </a:xfrm>
            <a:custGeom>
              <a:avLst/>
              <a:gdLst>
                <a:gd name="T0" fmla="*/ 0 w 1293"/>
                <a:gd name="T1" fmla="*/ 794 h 1156"/>
                <a:gd name="T2" fmla="*/ 625 w 1293"/>
                <a:gd name="T3" fmla="*/ 1156 h 1156"/>
                <a:gd name="T4" fmla="*/ 1293 w 1293"/>
                <a:gd name="T5" fmla="*/ 750 h 1156"/>
                <a:gd name="T6" fmla="*/ 0 w 1293"/>
                <a:gd name="T7" fmla="*/ 0 h 1156"/>
                <a:gd name="T8" fmla="*/ 0 w 1293"/>
                <a:gd name="T9" fmla="*/ 794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3" h="1156">
                  <a:moveTo>
                    <a:pt x="0" y="794"/>
                  </a:moveTo>
                  <a:lnTo>
                    <a:pt x="625" y="1156"/>
                  </a:lnTo>
                  <a:lnTo>
                    <a:pt x="1293" y="750"/>
                  </a:lnTo>
                  <a:lnTo>
                    <a:pt x="0" y="0"/>
                  </a:lnTo>
                  <a:lnTo>
                    <a:pt x="0" y="79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  <p:sp>
          <p:nvSpPr>
            <p:cNvPr id="130" name="Freeform 769"/>
            <p:cNvSpPr/>
            <p:nvPr userDrawn="1">
              <p:custDataLst>
                <p:tags r:id="rId4"/>
              </p:custDataLst>
            </p:nvPr>
          </p:nvSpPr>
          <p:spPr bwMode="auto">
            <a:xfrm flipH="1" flipV="1">
              <a:off x="0" y="959856"/>
              <a:ext cx="942975" cy="958850"/>
            </a:xfrm>
            <a:custGeom>
              <a:avLst/>
              <a:gdLst>
                <a:gd name="T0" fmla="*/ 594 w 594"/>
                <a:gd name="T1" fmla="*/ 91 h 604"/>
                <a:gd name="T2" fmla="*/ 435 w 594"/>
                <a:gd name="T3" fmla="*/ 0 h 604"/>
                <a:gd name="T4" fmla="*/ 0 w 594"/>
                <a:gd name="T5" fmla="*/ 262 h 604"/>
                <a:gd name="T6" fmla="*/ 594 w 594"/>
                <a:gd name="T7" fmla="*/ 604 h 604"/>
                <a:gd name="T8" fmla="*/ 594 w 594"/>
                <a:gd name="T9" fmla="*/ 91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4" h="604">
                  <a:moveTo>
                    <a:pt x="594" y="91"/>
                  </a:moveTo>
                  <a:lnTo>
                    <a:pt x="435" y="0"/>
                  </a:lnTo>
                  <a:lnTo>
                    <a:pt x="0" y="262"/>
                  </a:lnTo>
                  <a:lnTo>
                    <a:pt x="594" y="604"/>
                  </a:lnTo>
                  <a:lnTo>
                    <a:pt x="594" y="91"/>
                  </a:ln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</p:grpSp>
      <p:pic>
        <p:nvPicPr>
          <p:cNvPr id="6" name="图片 5" descr="图片1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883900" y="5462270"/>
            <a:ext cx="1322705" cy="13716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相框">
    <p:bg>
      <p:bgPr>
        <a:gradFill>
          <a:gsLst>
            <a:gs pos="0">
              <a:schemeClr val="accent1"/>
            </a:gs>
            <a:gs pos="47000">
              <a:schemeClr val="accent2"/>
            </a:gs>
            <a:gs pos="100000">
              <a:schemeClr val="accent3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ea typeface="黑体" panose="02010609060101010101" charset="-122"/>
              <a:sym typeface="+mn-ea"/>
            </a:endParaRPr>
          </a:p>
        </p:txBody>
      </p:sp>
      <p:pic>
        <p:nvPicPr>
          <p:cNvPr id="10" name="图片 9" descr="图片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883900" y="5462270"/>
            <a:ext cx="1322705" cy="1371600"/>
          </a:xfrm>
          <a:prstGeom prst="rect">
            <a:avLst/>
          </a:prstGeom>
        </p:spPr>
      </p:pic>
      <p:grpSp>
        <p:nvGrpSpPr>
          <p:cNvPr id="6" name="组合 5"/>
          <p:cNvGrpSpPr/>
          <p:nvPr userDrawn="1">
            <p:custDataLst>
              <p:tags r:id="rId5"/>
            </p:custDataLst>
          </p:nvPr>
        </p:nvGrpSpPr>
        <p:grpSpPr>
          <a:xfrm>
            <a:off x="0" y="0"/>
            <a:ext cx="1209199" cy="1130300"/>
            <a:chOff x="0" y="0"/>
            <a:chExt cx="2052638" cy="1918706"/>
          </a:xfrm>
        </p:grpSpPr>
        <p:sp>
          <p:nvSpPr>
            <p:cNvPr id="130" name="Freeform 767"/>
            <p:cNvSpPr/>
            <p:nvPr userDrawn="1">
              <p:custDataLst>
                <p:tags r:id="rId6"/>
              </p:custDataLst>
            </p:nvPr>
          </p:nvSpPr>
          <p:spPr bwMode="auto">
            <a:xfrm>
              <a:off x="0" y="0"/>
              <a:ext cx="2052638" cy="1835150"/>
            </a:xfrm>
            <a:custGeom>
              <a:avLst/>
              <a:gdLst>
                <a:gd name="T0" fmla="*/ 0 w 1293"/>
                <a:gd name="T1" fmla="*/ 794 h 1156"/>
                <a:gd name="T2" fmla="*/ 625 w 1293"/>
                <a:gd name="T3" fmla="*/ 1156 h 1156"/>
                <a:gd name="T4" fmla="*/ 1293 w 1293"/>
                <a:gd name="T5" fmla="*/ 750 h 1156"/>
                <a:gd name="T6" fmla="*/ 0 w 1293"/>
                <a:gd name="T7" fmla="*/ 0 h 1156"/>
                <a:gd name="T8" fmla="*/ 0 w 1293"/>
                <a:gd name="T9" fmla="*/ 794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3" h="1156">
                  <a:moveTo>
                    <a:pt x="0" y="794"/>
                  </a:moveTo>
                  <a:lnTo>
                    <a:pt x="625" y="1156"/>
                  </a:lnTo>
                  <a:lnTo>
                    <a:pt x="1293" y="750"/>
                  </a:lnTo>
                  <a:lnTo>
                    <a:pt x="0" y="0"/>
                  </a:lnTo>
                  <a:lnTo>
                    <a:pt x="0" y="79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  <p:sp>
          <p:nvSpPr>
            <p:cNvPr id="131" name="Freeform 769"/>
            <p:cNvSpPr/>
            <p:nvPr userDrawn="1">
              <p:custDataLst>
                <p:tags r:id="rId7"/>
              </p:custDataLst>
            </p:nvPr>
          </p:nvSpPr>
          <p:spPr bwMode="auto">
            <a:xfrm flipH="1" flipV="1">
              <a:off x="0" y="959856"/>
              <a:ext cx="942975" cy="958850"/>
            </a:xfrm>
            <a:custGeom>
              <a:avLst/>
              <a:gdLst>
                <a:gd name="T0" fmla="*/ 594 w 594"/>
                <a:gd name="T1" fmla="*/ 91 h 604"/>
                <a:gd name="T2" fmla="*/ 435 w 594"/>
                <a:gd name="T3" fmla="*/ 0 h 604"/>
                <a:gd name="T4" fmla="*/ 0 w 594"/>
                <a:gd name="T5" fmla="*/ 262 h 604"/>
                <a:gd name="T6" fmla="*/ 594 w 594"/>
                <a:gd name="T7" fmla="*/ 604 h 604"/>
                <a:gd name="T8" fmla="*/ 594 w 594"/>
                <a:gd name="T9" fmla="*/ 91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4" h="604">
                  <a:moveTo>
                    <a:pt x="594" y="91"/>
                  </a:moveTo>
                  <a:lnTo>
                    <a:pt x="435" y="0"/>
                  </a:lnTo>
                  <a:lnTo>
                    <a:pt x="0" y="262"/>
                  </a:lnTo>
                  <a:lnTo>
                    <a:pt x="594" y="604"/>
                  </a:lnTo>
                  <a:lnTo>
                    <a:pt x="594" y="91"/>
                  </a:ln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586800" y="1764000"/>
            <a:ext cx="3956400" cy="4093200"/>
          </a:xfrm>
        </p:spPr>
        <p:txBody>
          <a:bodyPr wrap="square"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3"/>
            </p:custDataLst>
          </p:nvPr>
        </p:nvSpPr>
        <p:spPr>
          <a:xfrm>
            <a:off x="5101200" y="769938"/>
            <a:ext cx="6480000" cy="5087937"/>
          </a:xfrm>
        </p:spPr>
        <p:txBody>
          <a:bodyPr wrap="square"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  <a:lvl2pPr>
              <a:defRPr baseline="0">
                <a:latin typeface="Arial" panose="020B0604020202020204" pitchFamily="34" charset="0"/>
                <a:ea typeface="黑体" panose="02010609060101010101" charset="-122"/>
              </a:defRPr>
            </a:lvl2pPr>
            <a:lvl3pPr>
              <a:defRPr baseline="0">
                <a:latin typeface="Arial" panose="020B0604020202020204" pitchFamily="34" charset="0"/>
                <a:ea typeface="黑体" panose="02010609060101010101" charset="-122"/>
              </a:defRPr>
            </a:lvl3pPr>
            <a:lvl4pPr>
              <a:defRPr baseline="0">
                <a:latin typeface="Arial" panose="020B0604020202020204" pitchFamily="34" charset="0"/>
                <a:ea typeface="黑体" panose="02010609060101010101" charset="-122"/>
              </a:defRPr>
            </a:lvl4pPr>
            <a:lvl5pPr>
              <a:defRPr baseline="0">
                <a:latin typeface="Arial" panose="020B0604020202020204" pitchFamily="34" charset="0"/>
                <a:ea typeface="黑体" panose="020106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gradFill flip="none" rotWithShape="1">
          <a:gsLst>
            <a:gs pos="0">
              <a:schemeClr val="accent1"/>
            </a:gs>
            <a:gs pos="50000">
              <a:schemeClr val="accent2"/>
            </a:gs>
            <a:gs pos="100000">
              <a:schemeClr val="accent3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黑体" panose="0201060906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黑体" panose="0201060906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黑体" panose="0201060906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黑体" panose="0201060906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黑体" panose="0201060906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黑体" panose="0201060906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endParaRPr lang="zh-CN" altLang="en-US"/>
          </a:p>
        </p:txBody>
      </p:sp>
      <p:pic>
        <p:nvPicPr>
          <p:cNvPr id="71" name="图片 70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854065" y="5626534"/>
            <a:ext cx="1322947" cy="1237595"/>
          </a:xfrm>
          <a:prstGeom prst="rect">
            <a:avLst/>
          </a:prstGeom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ea typeface="黑体" panose="02010609060101010101" charset="-122"/>
              <a:sym typeface="+mn-ea"/>
            </a:endParaRPr>
          </a:p>
        </p:txBody>
      </p:sp>
      <p:pic>
        <p:nvPicPr>
          <p:cNvPr id="6" name="图片 5" descr="图片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883900" y="5462270"/>
            <a:ext cx="1322705" cy="1371600"/>
          </a:xfrm>
          <a:prstGeom prst="rect">
            <a:avLst/>
          </a:prstGeom>
        </p:spPr>
      </p:pic>
      <p:grpSp>
        <p:nvGrpSpPr>
          <p:cNvPr id="73" name="组合 72"/>
          <p:cNvGrpSpPr/>
          <p:nvPr userDrawn="1">
            <p:custDataLst>
              <p:tags r:id="rId5"/>
            </p:custDataLst>
          </p:nvPr>
        </p:nvGrpSpPr>
        <p:grpSpPr>
          <a:xfrm>
            <a:off x="0" y="0"/>
            <a:ext cx="1209199" cy="1130300"/>
            <a:chOff x="0" y="0"/>
            <a:chExt cx="2052638" cy="1918706"/>
          </a:xfrm>
        </p:grpSpPr>
        <p:sp>
          <p:nvSpPr>
            <p:cNvPr id="74" name="Freeform 767"/>
            <p:cNvSpPr/>
            <p:nvPr userDrawn="1">
              <p:custDataLst>
                <p:tags r:id="rId6"/>
              </p:custDataLst>
            </p:nvPr>
          </p:nvSpPr>
          <p:spPr bwMode="auto">
            <a:xfrm>
              <a:off x="0" y="0"/>
              <a:ext cx="2052638" cy="1835150"/>
            </a:xfrm>
            <a:custGeom>
              <a:avLst/>
              <a:gdLst>
                <a:gd name="T0" fmla="*/ 0 w 1293"/>
                <a:gd name="T1" fmla="*/ 794 h 1156"/>
                <a:gd name="T2" fmla="*/ 625 w 1293"/>
                <a:gd name="T3" fmla="*/ 1156 h 1156"/>
                <a:gd name="T4" fmla="*/ 1293 w 1293"/>
                <a:gd name="T5" fmla="*/ 750 h 1156"/>
                <a:gd name="T6" fmla="*/ 0 w 1293"/>
                <a:gd name="T7" fmla="*/ 0 h 1156"/>
                <a:gd name="T8" fmla="*/ 0 w 1293"/>
                <a:gd name="T9" fmla="*/ 794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3" h="1156">
                  <a:moveTo>
                    <a:pt x="0" y="794"/>
                  </a:moveTo>
                  <a:lnTo>
                    <a:pt x="625" y="1156"/>
                  </a:lnTo>
                  <a:lnTo>
                    <a:pt x="1293" y="750"/>
                  </a:lnTo>
                  <a:lnTo>
                    <a:pt x="0" y="0"/>
                  </a:lnTo>
                  <a:lnTo>
                    <a:pt x="0" y="79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  <p:sp>
          <p:nvSpPr>
            <p:cNvPr id="75" name="Freeform 769"/>
            <p:cNvSpPr/>
            <p:nvPr userDrawn="1">
              <p:custDataLst>
                <p:tags r:id="rId7"/>
              </p:custDataLst>
            </p:nvPr>
          </p:nvSpPr>
          <p:spPr bwMode="auto">
            <a:xfrm flipH="1" flipV="1">
              <a:off x="0" y="959856"/>
              <a:ext cx="942975" cy="958850"/>
            </a:xfrm>
            <a:custGeom>
              <a:avLst/>
              <a:gdLst>
                <a:gd name="T0" fmla="*/ 594 w 594"/>
                <a:gd name="T1" fmla="*/ 91 h 604"/>
                <a:gd name="T2" fmla="*/ 435 w 594"/>
                <a:gd name="T3" fmla="*/ 0 h 604"/>
                <a:gd name="T4" fmla="*/ 0 w 594"/>
                <a:gd name="T5" fmla="*/ 262 h 604"/>
                <a:gd name="T6" fmla="*/ 594 w 594"/>
                <a:gd name="T7" fmla="*/ 604 h 604"/>
                <a:gd name="T8" fmla="*/ 594 w 594"/>
                <a:gd name="T9" fmla="*/ 91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4" h="604">
                  <a:moveTo>
                    <a:pt x="594" y="91"/>
                  </a:moveTo>
                  <a:lnTo>
                    <a:pt x="435" y="0"/>
                  </a:lnTo>
                  <a:lnTo>
                    <a:pt x="0" y="262"/>
                  </a:lnTo>
                  <a:lnTo>
                    <a:pt x="594" y="604"/>
                  </a:lnTo>
                  <a:lnTo>
                    <a:pt x="594" y="91"/>
                  </a:ln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2"/>
            </p:custDataLst>
          </p:nvPr>
        </p:nvSpPr>
        <p:spPr>
          <a:xfrm>
            <a:off x="612000" y="1659600"/>
            <a:ext cx="10975975" cy="828000"/>
          </a:xfrm>
        </p:spPr>
        <p:txBody>
          <a:bodyPr wrap="square"/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3"/>
            </p:custDataLst>
          </p:nvPr>
        </p:nvSpPr>
        <p:spPr>
          <a:xfrm>
            <a:off x="612775" y="2808000"/>
            <a:ext cx="10965600" cy="3430800"/>
          </a:xfrm>
        </p:spPr>
        <p:txBody>
          <a:bodyPr wrap="square"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  <a:lvl2pPr>
              <a:defRPr baseline="0">
                <a:latin typeface="Arial" panose="020B0604020202020204" pitchFamily="34" charset="0"/>
                <a:ea typeface="黑体" panose="02010609060101010101" charset="-122"/>
              </a:defRPr>
            </a:lvl2pPr>
            <a:lvl3pPr>
              <a:defRPr baseline="0">
                <a:latin typeface="Arial" panose="020B0604020202020204" pitchFamily="34" charset="0"/>
                <a:ea typeface="黑体" panose="02010609060101010101" charset="-122"/>
              </a:defRPr>
            </a:lvl3pPr>
            <a:lvl4pPr>
              <a:defRPr baseline="0">
                <a:latin typeface="Arial" panose="020B0604020202020204" pitchFamily="34" charset="0"/>
                <a:ea typeface="黑体" panose="02010609060101010101" charset="-122"/>
              </a:defRPr>
            </a:lvl4pPr>
            <a:lvl5pPr>
              <a:defRPr baseline="0">
                <a:latin typeface="Arial" panose="020B0604020202020204" pitchFamily="34" charset="0"/>
                <a:ea typeface="黑体" panose="020106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ea typeface="黑体" panose="02010609060101010101" charset="-122"/>
              <a:sym typeface="+mn-ea"/>
            </a:endParaRPr>
          </a:p>
        </p:txBody>
      </p:sp>
      <p:pic>
        <p:nvPicPr>
          <p:cNvPr id="6" name="图片 5" descr="图片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883900" y="5462270"/>
            <a:ext cx="1322705" cy="1371600"/>
          </a:xfrm>
          <a:prstGeom prst="rect">
            <a:avLst/>
          </a:prstGeom>
        </p:spPr>
      </p:pic>
      <p:grpSp>
        <p:nvGrpSpPr>
          <p:cNvPr id="12" name="组合 11"/>
          <p:cNvGrpSpPr/>
          <p:nvPr userDrawn="1">
            <p:custDataLst>
              <p:tags r:id="rId5"/>
            </p:custDataLst>
          </p:nvPr>
        </p:nvGrpSpPr>
        <p:grpSpPr>
          <a:xfrm>
            <a:off x="0" y="0"/>
            <a:ext cx="1209199" cy="1130300"/>
            <a:chOff x="0" y="0"/>
            <a:chExt cx="2052638" cy="1918706"/>
          </a:xfrm>
        </p:grpSpPr>
        <p:sp>
          <p:nvSpPr>
            <p:cNvPr id="13" name="Freeform 767"/>
            <p:cNvSpPr/>
            <p:nvPr userDrawn="1">
              <p:custDataLst>
                <p:tags r:id="rId6"/>
              </p:custDataLst>
            </p:nvPr>
          </p:nvSpPr>
          <p:spPr bwMode="auto">
            <a:xfrm>
              <a:off x="0" y="0"/>
              <a:ext cx="2052638" cy="1835150"/>
            </a:xfrm>
            <a:custGeom>
              <a:avLst/>
              <a:gdLst>
                <a:gd name="T0" fmla="*/ 0 w 1293"/>
                <a:gd name="T1" fmla="*/ 794 h 1156"/>
                <a:gd name="T2" fmla="*/ 625 w 1293"/>
                <a:gd name="T3" fmla="*/ 1156 h 1156"/>
                <a:gd name="T4" fmla="*/ 1293 w 1293"/>
                <a:gd name="T5" fmla="*/ 750 h 1156"/>
                <a:gd name="T6" fmla="*/ 0 w 1293"/>
                <a:gd name="T7" fmla="*/ 0 h 1156"/>
                <a:gd name="T8" fmla="*/ 0 w 1293"/>
                <a:gd name="T9" fmla="*/ 794 h 1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3" h="1156">
                  <a:moveTo>
                    <a:pt x="0" y="794"/>
                  </a:moveTo>
                  <a:lnTo>
                    <a:pt x="625" y="1156"/>
                  </a:lnTo>
                  <a:lnTo>
                    <a:pt x="1293" y="750"/>
                  </a:lnTo>
                  <a:lnTo>
                    <a:pt x="0" y="0"/>
                  </a:lnTo>
                  <a:lnTo>
                    <a:pt x="0" y="79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  <p:sp>
          <p:nvSpPr>
            <p:cNvPr id="14" name="Freeform 769"/>
            <p:cNvSpPr/>
            <p:nvPr userDrawn="1">
              <p:custDataLst>
                <p:tags r:id="rId7"/>
              </p:custDataLst>
            </p:nvPr>
          </p:nvSpPr>
          <p:spPr bwMode="auto">
            <a:xfrm flipH="1" flipV="1">
              <a:off x="0" y="959856"/>
              <a:ext cx="942975" cy="958850"/>
            </a:xfrm>
            <a:custGeom>
              <a:avLst/>
              <a:gdLst>
                <a:gd name="T0" fmla="*/ 594 w 594"/>
                <a:gd name="T1" fmla="*/ 91 h 604"/>
                <a:gd name="T2" fmla="*/ 435 w 594"/>
                <a:gd name="T3" fmla="*/ 0 h 604"/>
                <a:gd name="T4" fmla="*/ 0 w 594"/>
                <a:gd name="T5" fmla="*/ 262 h 604"/>
                <a:gd name="T6" fmla="*/ 594 w 594"/>
                <a:gd name="T7" fmla="*/ 604 h 604"/>
                <a:gd name="T8" fmla="*/ 594 w 594"/>
                <a:gd name="T9" fmla="*/ 91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4" h="604">
                  <a:moveTo>
                    <a:pt x="594" y="91"/>
                  </a:moveTo>
                  <a:lnTo>
                    <a:pt x="435" y="0"/>
                  </a:lnTo>
                  <a:lnTo>
                    <a:pt x="0" y="262"/>
                  </a:lnTo>
                  <a:lnTo>
                    <a:pt x="594" y="604"/>
                  </a:lnTo>
                  <a:lnTo>
                    <a:pt x="594" y="91"/>
                  </a:ln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baseline="0">
                <a:latin typeface="Arial" panose="020B0604020202020204" pitchFamily="34" charset="0"/>
                <a:ea typeface="黑体" panose="02010609060101010101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2"/>
            </p:custDataLst>
          </p:nvPr>
        </p:nvSpPr>
        <p:spPr>
          <a:xfrm>
            <a:off x="604837" y="1681200"/>
            <a:ext cx="10990800" cy="3211200"/>
          </a:xfrm>
        </p:spPr>
        <p:txBody>
          <a:bodyPr wrap="square"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  <a:lvl2pPr>
              <a:defRPr baseline="0">
                <a:latin typeface="Arial" panose="020B0604020202020204" pitchFamily="34" charset="0"/>
                <a:ea typeface="黑体" panose="02010609060101010101" charset="-122"/>
              </a:defRPr>
            </a:lvl2pPr>
            <a:lvl3pPr>
              <a:defRPr baseline="0">
                <a:latin typeface="Arial" panose="020B0604020202020204" pitchFamily="34" charset="0"/>
                <a:ea typeface="黑体" panose="02010609060101010101" charset="-122"/>
              </a:defRPr>
            </a:lvl3pPr>
            <a:lvl4pPr>
              <a:defRPr baseline="0">
                <a:latin typeface="Arial" panose="020B0604020202020204" pitchFamily="34" charset="0"/>
                <a:ea typeface="黑体" panose="02010609060101010101" charset="-122"/>
              </a:defRPr>
            </a:lvl4pPr>
            <a:lvl5pPr>
              <a:defRPr baseline="0">
                <a:latin typeface="Arial" panose="020B0604020202020204" pitchFamily="34" charset="0"/>
                <a:ea typeface="黑体" panose="020106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3"/>
            </p:custDataLst>
          </p:nvPr>
        </p:nvSpPr>
        <p:spPr>
          <a:xfrm>
            <a:off x="594000" y="5180400"/>
            <a:ext cx="11001600" cy="1011600"/>
          </a:xfrm>
        </p:spPr>
        <p:txBody>
          <a:bodyPr wrap="square"/>
          <a:lstStyle>
            <a:lvl1pPr marL="0" indent="0">
              <a:buNone/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ea typeface="黑体" panose="02010609060101010101" charset="-122"/>
              <a:sym typeface="+mn-ea"/>
            </a:endParaRPr>
          </a:p>
        </p:txBody>
      </p:sp>
      <p:pic>
        <p:nvPicPr>
          <p:cNvPr id="6" name="图片 5" descr="图片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883900" y="5462270"/>
            <a:ext cx="1322705" cy="13716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579600" y="1663200"/>
            <a:ext cx="5342400" cy="2894400"/>
          </a:xfrm>
        </p:spPr>
        <p:txBody>
          <a:bodyPr wrap="square"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  <a:lvl2pPr>
              <a:defRPr baseline="0">
                <a:latin typeface="Arial" panose="020B0604020202020204" pitchFamily="34" charset="0"/>
                <a:ea typeface="黑体" panose="02010609060101010101" charset="-122"/>
              </a:defRPr>
            </a:lvl2pPr>
            <a:lvl3pPr>
              <a:defRPr baseline="0">
                <a:latin typeface="Arial" panose="020B0604020202020204" pitchFamily="34" charset="0"/>
                <a:ea typeface="黑体" panose="02010609060101010101" charset="-122"/>
              </a:defRPr>
            </a:lvl3pPr>
            <a:lvl4pPr>
              <a:defRPr baseline="0">
                <a:latin typeface="Arial" panose="020B0604020202020204" pitchFamily="34" charset="0"/>
                <a:ea typeface="黑体" panose="02010609060101010101" charset="-122"/>
              </a:defRPr>
            </a:lvl4pPr>
            <a:lvl5pPr>
              <a:defRPr baseline="0">
                <a:latin typeface="Arial" panose="020B0604020202020204" pitchFamily="34" charset="0"/>
                <a:ea typeface="黑体" panose="020106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 wrap="square"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  <a:lvl2pPr>
              <a:defRPr baseline="0">
                <a:latin typeface="Arial" panose="020B0604020202020204" pitchFamily="34" charset="0"/>
                <a:ea typeface="黑体" panose="02010609060101010101" charset="-122"/>
              </a:defRPr>
            </a:lvl2pPr>
            <a:lvl3pPr>
              <a:defRPr baseline="0">
                <a:latin typeface="Arial" panose="020B0604020202020204" pitchFamily="34" charset="0"/>
                <a:ea typeface="黑体" panose="02010609060101010101" charset="-122"/>
              </a:defRPr>
            </a:lvl3pPr>
            <a:lvl4pPr>
              <a:defRPr baseline="0">
                <a:latin typeface="Arial" panose="020B0604020202020204" pitchFamily="34" charset="0"/>
                <a:ea typeface="黑体" panose="02010609060101010101" charset="-122"/>
              </a:defRPr>
            </a:lvl4pPr>
            <a:lvl5pPr>
              <a:defRPr baseline="0">
                <a:latin typeface="Arial" panose="020B0604020202020204" pitchFamily="34" charset="0"/>
                <a:ea typeface="黑体" panose="0201060906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 wrap="square"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 wrap="square"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腰带">
    <p:bg>
      <p:bgPr>
        <a:gradFill>
          <a:gsLst>
            <a:gs pos="81000">
              <a:srgbClr val="C96AFB"/>
            </a:gs>
            <a:gs pos="2000">
              <a:srgbClr val="42B5F6"/>
            </a:gs>
            <a:gs pos="36000">
              <a:srgbClr val="3585F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ea typeface="黑体" panose="02010609060101010101" charset="-122"/>
              <a:sym typeface="+mn-ea"/>
            </a:endParaRPr>
          </a:p>
        </p:txBody>
      </p:sp>
      <p:sp>
        <p:nvSpPr>
          <p:cNvPr id="8" name="Freeform 767"/>
          <p:cNvSpPr/>
          <p:nvPr userDrawn="1">
            <p:custDataLst>
              <p:tags r:id="rId3"/>
            </p:custDataLst>
          </p:nvPr>
        </p:nvSpPr>
        <p:spPr bwMode="auto">
          <a:xfrm>
            <a:off x="0" y="0"/>
            <a:ext cx="2052638" cy="1835150"/>
          </a:xfrm>
          <a:custGeom>
            <a:avLst/>
            <a:gdLst>
              <a:gd name="T0" fmla="*/ 0 w 1293"/>
              <a:gd name="T1" fmla="*/ 794 h 1156"/>
              <a:gd name="T2" fmla="*/ 625 w 1293"/>
              <a:gd name="T3" fmla="*/ 1156 h 1156"/>
              <a:gd name="T4" fmla="*/ 1293 w 1293"/>
              <a:gd name="T5" fmla="*/ 750 h 1156"/>
              <a:gd name="T6" fmla="*/ 0 w 1293"/>
              <a:gd name="T7" fmla="*/ 0 h 1156"/>
              <a:gd name="T8" fmla="*/ 0 w 1293"/>
              <a:gd name="T9" fmla="*/ 794 h 1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3" h="1156">
                <a:moveTo>
                  <a:pt x="0" y="794"/>
                </a:moveTo>
                <a:lnTo>
                  <a:pt x="625" y="1156"/>
                </a:lnTo>
                <a:lnTo>
                  <a:pt x="1293" y="750"/>
                </a:lnTo>
                <a:lnTo>
                  <a:pt x="0" y="0"/>
                </a:lnTo>
                <a:lnTo>
                  <a:pt x="0" y="79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9" name="Freeform 769"/>
          <p:cNvSpPr/>
          <p:nvPr userDrawn="1">
            <p:custDataLst>
              <p:tags r:id="rId4"/>
            </p:custDataLst>
          </p:nvPr>
        </p:nvSpPr>
        <p:spPr bwMode="auto">
          <a:xfrm>
            <a:off x="11249025" y="4886887"/>
            <a:ext cx="942975" cy="958850"/>
          </a:xfrm>
          <a:custGeom>
            <a:avLst/>
            <a:gdLst>
              <a:gd name="T0" fmla="*/ 594 w 594"/>
              <a:gd name="T1" fmla="*/ 91 h 604"/>
              <a:gd name="T2" fmla="*/ 435 w 594"/>
              <a:gd name="T3" fmla="*/ 0 h 604"/>
              <a:gd name="T4" fmla="*/ 0 w 594"/>
              <a:gd name="T5" fmla="*/ 262 h 604"/>
              <a:gd name="T6" fmla="*/ 594 w 594"/>
              <a:gd name="T7" fmla="*/ 604 h 604"/>
              <a:gd name="T8" fmla="*/ 594 w 594"/>
              <a:gd name="T9" fmla="*/ 91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94" h="604">
                <a:moveTo>
                  <a:pt x="594" y="91"/>
                </a:moveTo>
                <a:lnTo>
                  <a:pt x="435" y="0"/>
                </a:lnTo>
                <a:lnTo>
                  <a:pt x="0" y="262"/>
                </a:lnTo>
                <a:lnTo>
                  <a:pt x="594" y="604"/>
                </a:lnTo>
                <a:lnTo>
                  <a:pt x="594" y="91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11" name="Freeform 767"/>
          <p:cNvSpPr/>
          <p:nvPr userDrawn="1">
            <p:custDataLst>
              <p:tags r:id="rId5"/>
            </p:custDataLst>
          </p:nvPr>
        </p:nvSpPr>
        <p:spPr bwMode="auto">
          <a:xfrm flipH="1" flipV="1">
            <a:off x="10139362" y="4981201"/>
            <a:ext cx="2052638" cy="1835150"/>
          </a:xfrm>
          <a:custGeom>
            <a:avLst/>
            <a:gdLst>
              <a:gd name="T0" fmla="*/ 0 w 1293"/>
              <a:gd name="T1" fmla="*/ 794 h 1156"/>
              <a:gd name="T2" fmla="*/ 625 w 1293"/>
              <a:gd name="T3" fmla="*/ 1156 h 1156"/>
              <a:gd name="T4" fmla="*/ 1293 w 1293"/>
              <a:gd name="T5" fmla="*/ 750 h 1156"/>
              <a:gd name="T6" fmla="*/ 0 w 1293"/>
              <a:gd name="T7" fmla="*/ 0 h 1156"/>
              <a:gd name="T8" fmla="*/ 0 w 1293"/>
              <a:gd name="T9" fmla="*/ 794 h 1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3" h="1156">
                <a:moveTo>
                  <a:pt x="0" y="794"/>
                </a:moveTo>
                <a:lnTo>
                  <a:pt x="625" y="1156"/>
                </a:lnTo>
                <a:lnTo>
                  <a:pt x="1293" y="750"/>
                </a:lnTo>
                <a:lnTo>
                  <a:pt x="0" y="0"/>
                </a:lnTo>
                <a:lnTo>
                  <a:pt x="0" y="794"/>
                </a:lnTo>
                <a:close/>
              </a:path>
            </a:pathLst>
          </a:custGeom>
          <a:solidFill>
            <a:schemeClr val="accent3">
              <a:alpha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 dirty="0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12" name="Freeform 769"/>
          <p:cNvSpPr/>
          <p:nvPr userDrawn="1">
            <p:custDataLst>
              <p:tags r:id="rId6"/>
            </p:custDataLst>
          </p:nvPr>
        </p:nvSpPr>
        <p:spPr bwMode="auto">
          <a:xfrm flipH="1" flipV="1">
            <a:off x="0" y="959856"/>
            <a:ext cx="942975" cy="958850"/>
          </a:xfrm>
          <a:custGeom>
            <a:avLst/>
            <a:gdLst>
              <a:gd name="T0" fmla="*/ 594 w 594"/>
              <a:gd name="T1" fmla="*/ 91 h 604"/>
              <a:gd name="T2" fmla="*/ 435 w 594"/>
              <a:gd name="T3" fmla="*/ 0 h 604"/>
              <a:gd name="T4" fmla="*/ 0 w 594"/>
              <a:gd name="T5" fmla="*/ 262 h 604"/>
              <a:gd name="T6" fmla="*/ 594 w 594"/>
              <a:gd name="T7" fmla="*/ 604 h 604"/>
              <a:gd name="T8" fmla="*/ 594 w 594"/>
              <a:gd name="T9" fmla="*/ 91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94" h="604">
                <a:moveTo>
                  <a:pt x="594" y="91"/>
                </a:moveTo>
                <a:lnTo>
                  <a:pt x="435" y="0"/>
                </a:lnTo>
                <a:lnTo>
                  <a:pt x="0" y="262"/>
                </a:lnTo>
                <a:lnTo>
                  <a:pt x="594" y="604"/>
                </a:lnTo>
                <a:lnTo>
                  <a:pt x="594" y="91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baseline="0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 wrap="square"/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gradFill>
          <a:gsLst>
            <a:gs pos="0">
              <a:schemeClr val="accent1"/>
            </a:gs>
            <a:gs pos="47000">
              <a:schemeClr val="accent2"/>
            </a:gs>
            <a:gs pos="100000">
              <a:schemeClr val="accent3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黑体" panose="0201060906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1" name="矩形 10"/>
          <p:cNvSpPr/>
          <p:nvPr userDrawn="1">
            <p:custDataLst>
              <p:tags r:id="rId3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2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黑体" panose="0201060906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黑体" panose="0201060906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黑体" panose="0201060906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黑体" panose="0201060906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黑体" panose="0201060906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黑体" panose="0201060906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6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黑体" panose="02010609060101010101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7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黑体" panose="0201060906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黑体" panose="0201060906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黑体" panose="0201060906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黑体" panose="0201060906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黑体" panose="0201060906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endParaRPr lang="zh-CN" altLang="en-US"/>
          </a:p>
        </p:txBody>
      </p:sp>
      <p:pic>
        <p:nvPicPr>
          <p:cNvPr id="73" name="图片 72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854065" y="5626534"/>
            <a:ext cx="1322947" cy="1237595"/>
          </a:xfrm>
          <a:prstGeom prst="rect">
            <a:avLst/>
          </a:prstGeom>
        </p:spPr>
      </p:pic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bg>
      <p:bgPr>
        <a:gradFill>
          <a:gsLst>
            <a:gs pos="0">
              <a:schemeClr val="accent1"/>
            </a:gs>
            <a:gs pos="47000">
              <a:schemeClr val="accent2"/>
            </a:gs>
            <a:gs pos="100000">
              <a:schemeClr val="accent3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黑体" panose="0201060906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1" name="矩形 10"/>
          <p:cNvSpPr/>
          <p:nvPr userDrawn="1">
            <p:custDataLst>
              <p:tags r:id="rId3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2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黑体" panose="0201060906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黑体" panose="0201060906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黑体" panose="0201060906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黑体" panose="0201060906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黑体" panose="0201060906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黑体" panose="0201060906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6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黑体" panose="02010609060101010101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7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黑体" panose="0201060906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黑体" panose="0201060906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黑体" panose="0201060906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黑体" panose="0201060906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黑体" panose="0201060906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endParaRPr lang="zh-CN" altLang="en-US"/>
          </a:p>
        </p:txBody>
      </p:sp>
      <p:pic>
        <p:nvPicPr>
          <p:cNvPr id="73" name="图片 72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854065" y="5626534"/>
            <a:ext cx="1322947" cy="1237595"/>
          </a:xfrm>
          <a:prstGeom prst="rect">
            <a:avLst/>
          </a:prstGeom>
        </p:spPr>
      </p:pic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3" name="TextBox 12"/>
          <p:cNvSpPr txBox="1"/>
          <p:nvPr userDrawn="1"/>
        </p:nvSpPr>
        <p:spPr>
          <a:xfrm>
            <a:off x="1907703" y="6708464"/>
            <a:ext cx="14401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</a:rPr>
              <a:t>http://www.1ppt.com/hangye/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gradFill>
          <a:gsLst>
            <a:gs pos="0">
              <a:schemeClr val="accent1"/>
            </a:gs>
            <a:gs pos="47000">
              <a:schemeClr val="accent2"/>
            </a:gs>
            <a:gs pos="100000">
              <a:schemeClr val="accent3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黑体" panose="0201060906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gradFill>
          <a:gsLst>
            <a:gs pos="0">
              <a:schemeClr val="accent1"/>
            </a:gs>
            <a:gs pos="47000">
              <a:schemeClr val="accent2"/>
            </a:gs>
            <a:gs pos="100000">
              <a:schemeClr val="accent3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黑体" panose="0201060906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5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黑体" panose="02010609060101010101" charset="-122"/>
                <a:cs typeface="+mn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endParaRPr lang="zh-CN" altLang="en-US" dirty="0"/>
          </a:p>
        </p:txBody>
      </p:sp>
      <p:pic>
        <p:nvPicPr>
          <p:cNvPr id="72" name="图片 7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854065" y="5626534"/>
            <a:ext cx="1322947" cy="1237595"/>
          </a:xfrm>
          <a:prstGeom prst="rect">
            <a:avLst/>
          </a:prstGeom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9" Type="http://schemas.openxmlformats.org/officeDocument/2006/relationships/tags" Target="../tags/tag580.xml"/><Relationship Id="rId48" Type="http://schemas.openxmlformats.org/officeDocument/2006/relationships/tags" Target="../tags/tag579.xml"/><Relationship Id="rId47" Type="http://schemas.openxmlformats.org/officeDocument/2006/relationships/tags" Target="../tags/tag578.xml"/><Relationship Id="rId46" Type="http://schemas.openxmlformats.org/officeDocument/2006/relationships/tags" Target="../tags/tag577.xml"/><Relationship Id="rId45" Type="http://schemas.openxmlformats.org/officeDocument/2006/relationships/tags" Target="../tags/tag576.xml"/><Relationship Id="rId44" Type="http://schemas.openxmlformats.org/officeDocument/2006/relationships/tags" Target="../tags/tag575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44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0800" tIns="39600" rIns="75600" bIns="396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45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wrap="none" lIns="100800" tIns="0" rIns="8280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46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l">
              <a:lnSpc>
                <a:spcPct val="120000"/>
              </a:lnSpc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47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ctr">
              <a:lnSpc>
                <a:spcPct val="120000"/>
              </a:lnSpc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48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algn="r">
              <a:lnSpc>
                <a:spcPct val="120000"/>
              </a:lnSpc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4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</p:sldLayoutIdLst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黑体" panose="02010609060101010101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黑体" panose="02010609060101010101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黑体" panose="02010609060101010101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黑体" panose="02010609060101010101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黑体" panose="02010609060101010101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黑体" panose="0201060906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81.xml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.xml"/><Relationship Id="rId4" Type="http://schemas.openxmlformats.org/officeDocument/2006/relationships/tags" Target="../tags/tag619.xml"/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tags" Target="../tags/tag618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8.xml"/><Relationship Id="rId2" Type="http://schemas.openxmlformats.org/officeDocument/2006/relationships/tags" Target="../tags/tag621.xml"/><Relationship Id="rId1" Type="http://schemas.openxmlformats.org/officeDocument/2006/relationships/tags" Target="../tags/tag620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8.xml"/><Relationship Id="rId5" Type="http://schemas.openxmlformats.org/officeDocument/2006/relationships/tags" Target="../tags/tag623.xml"/><Relationship Id="rId4" Type="http://schemas.openxmlformats.org/officeDocument/2006/relationships/image" Target="../media/image36.png"/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tags" Target="../tags/tag622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626.xml"/><Relationship Id="rId3" Type="http://schemas.openxmlformats.org/officeDocument/2006/relationships/image" Target="../media/image7.png"/><Relationship Id="rId2" Type="http://schemas.openxmlformats.org/officeDocument/2006/relationships/tags" Target="../tags/tag625.xml"/><Relationship Id="rId1" Type="http://schemas.openxmlformats.org/officeDocument/2006/relationships/tags" Target="../tags/tag624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8.xml"/><Relationship Id="rId3" Type="http://schemas.openxmlformats.org/officeDocument/2006/relationships/tags" Target="../tags/tag629.xml"/><Relationship Id="rId2" Type="http://schemas.openxmlformats.org/officeDocument/2006/relationships/tags" Target="../tags/tag628.xml"/><Relationship Id="rId1" Type="http://schemas.openxmlformats.org/officeDocument/2006/relationships/tags" Target="../tags/tag627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8.xml"/><Relationship Id="rId5" Type="http://schemas.openxmlformats.org/officeDocument/2006/relationships/tags" Target="../tags/tag632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tags" Target="../tags/tag631.xml"/><Relationship Id="rId1" Type="http://schemas.openxmlformats.org/officeDocument/2006/relationships/tags" Target="../tags/tag630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635.xml"/><Relationship Id="rId3" Type="http://schemas.openxmlformats.org/officeDocument/2006/relationships/image" Target="../media/image7.png"/><Relationship Id="rId2" Type="http://schemas.openxmlformats.org/officeDocument/2006/relationships/tags" Target="../tags/tag634.xml"/><Relationship Id="rId1" Type="http://schemas.openxmlformats.org/officeDocument/2006/relationships/tags" Target="../tags/tag633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8.xml"/><Relationship Id="rId3" Type="http://schemas.openxmlformats.org/officeDocument/2006/relationships/tags" Target="../tags/tag638.xml"/><Relationship Id="rId2" Type="http://schemas.openxmlformats.org/officeDocument/2006/relationships/tags" Target="../tags/tag637.xml"/><Relationship Id="rId1" Type="http://schemas.openxmlformats.org/officeDocument/2006/relationships/tags" Target="../tags/tag636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641.xml"/><Relationship Id="rId3" Type="http://schemas.openxmlformats.org/officeDocument/2006/relationships/image" Target="../media/image7.png"/><Relationship Id="rId2" Type="http://schemas.openxmlformats.org/officeDocument/2006/relationships/tags" Target="../tags/tag640.xml"/><Relationship Id="rId1" Type="http://schemas.openxmlformats.org/officeDocument/2006/relationships/tags" Target="../tags/tag639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650.xml"/><Relationship Id="rId8" Type="http://schemas.openxmlformats.org/officeDocument/2006/relationships/tags" Target="../tags/tag649.xml"/><Relationship Id="rId7" Type="http://schemas.openxmlformats.org/officeDocument/2006/relationships/tags" Target="../tags/tag648.xml"/><Relationship Id="rId6" Type="http://schemas.openxmlformats.org/officeDocument/2006/relationships/tags" Target="../tags/tag647.xml"/><Relationship Id="rId5" Type="http://schemas.openxmlformats.org/officeDocument/2006/relationships/tags" Target="../tags/tag646.xml"/><Relationship Id="rId4" Type="http://schemas.openxmlformats.org/officeDocument/2006/relationships/tags" Target="../tags/tag645.xml"/><Relationship Id="rId3" Type="http://schemas.openxmlformats.org/officeDocument/2006/relationships/tags" Target="../tags/tag644.xml"/><Relationship Id="rId2" Type="http://schemas.openxmlformats.org/officeDocument/2006/relationships/tags" Target="../tags/tag643.xml"/><Relationship Id="rId12" Type="http://schemas.openxmlformats.org/officeDocument/2006/relationships/notesSlide" Target="../notesSlides/notesSlide6.xml"/><Relationship Id="rId11" Type="http://schemas.openxmlformats.org/officeDocument/2006/relationships/slideLayout" Target="../slideLayouts/slideLayout8.xml"/><Relationship Id="rId10" Type="http://schemas.openxmlformats.org/officeDocument/2006/relationships/tags" Target="../tags/tag651.xml"/><Relationship Id="rId1" Type="http://schemas.openxmlformats.org/officeDocument/2006/relationships/tags" Target="../tags/tag64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590.xml"/><Relationship Id="rId8" Type="http://schemas.openxmlformats.org/officeDocument/2006/relationships/tags" Target="../tags/tag589.xml"/><Relationship Id="rId7" Type="http://schemas.openxmlformats.org/officeDocument/2006/relationships/tags" Target="../tags/tag588.xml"/><Relationship Id="rId6" Type="http://schemas.openxmlformats.org/officeDocument/2006/relationships/tags" Target="../tags/tag587.xml"/><Relationship Id="rId5" Type="http://schemas.openxmlformats.org/officeDocument/2006/relationships/tags" Target="../tags/tag586.xml"/><Relationship Id="rId4" Type="http://schemas.openxmlformats.org/officeDocument/2006/relationships/tags" Target="../tags/tag585.xml"/><Relationship Id="rId3" Type="http://schemas.openxmlformats.org/officeDocument/2006/relationships/tags" Target="../tags/tag584.xml"/><Relationship Id="rId2" Type="http://schemas.openxmlformats.org/officeDocument/2006/relationships/tags" Target="../tags/tag583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594.xml"/><Relationship Id="rId12" Type="http://schemas.openxmlformats.org/officeDocument/2006/relationships/tags" Target="../tags/tag593.xml"/><Relationship Id="rId11" Type="http://schemas.openxmlformats.org/officeDocument/2006/relationships/tags" Target="../tags/tag592.xml"/><Relationship Id="rId10" Type="http://schemas.openxmlformats.org/officeDocument/2006/relationships/tags" Target="../tags/tag591.xml"/><Relationship Id="rId1" Type="http://schemas.openxmlformats.org/officeDocument/2006/relationships/tags" Target="../tags/tag58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597.xml"/><Relationship Id="rId3" Type="http://schemas.openxmlformats.org/officeDocument/2006/relationships/image" Target="../media/image7.png"/><Relationship Id="rId2" Type="http://schemas.openxmlformats.org/officeDocument/2006/relationships/tags" Target="../tags/tag596.xml"/><Relationship Id="rId1" Type="http://schemas.openxmlformats.org/officeDocument/2006/relationships/tags" Target="../tags/tag595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602.xml"/><Relationship Id="rId8" Type="http://schemas.openxmlformats.org/officeDocument/2006/relationships/image" Target="../media/image11.jpeg"/><Relationship Id="rId7" Type="http://schemas.openxmlformats.org/officeDocument/2006/relationships/image" Target="../media/image10.jpeg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tags" Target="../tags/tag601.xml"/><Relationship Id="rId3" Type="http://schemas.openxmlformats.org/officeDocument/2006/relationships/tags" Target="../tags/tag600.xml"/><Relationship Id="rId2" Type="http://schemas.openxmlformats.org/officeDocument/2006/relationships/tags" Target="../tags/tag599.xml"/><Relationship Id="rId10" Type="http://schemas.openxmlformats.org/officeDocument/2006/relationships/slideLayout" Target="../slideLayouts/slideLayout8.xml"/><Relationship Id="rId1" Type="http://schemas.openxmlformats.org/officeDocument/2006/relationships/tags" Target="../tags/tag59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jpeg"/><Relationship Id="rId8" Type="http://schemas.openxmlformats.org/officeDocument/2006/relationships/image" Target="../media/image12.jpeg"/><Relationship Id="rId7" Type="http://schemas.microsoft.com/office/2007/relationships/diagramDrawing" Target="../diagrams/drawing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3" Type="http://schemas.openxmlformats.org/officeDocument/2006/relationships/diagramData" Target="../diagrams/data1.xml"/><Relationship Id="rId2" Type="http://schemas.openxmlformats.org/officeDocument/2006/relationships/tags" Target="../tags/tag604.xml"/><Relationship Id="rId17" Type="http://schemas.openxmlformats.org/officeDocument/2006/relationships/slideLayout" Target="../slideLayouts/slideLayout8.xml"/><Relationship Id="rId16" Type="http://schemas.openxmlformats.org/officeDocument/2006/relationships/tags" Target="../tags/tag605.xml"/><Relationship Id="rId15" Type="http://schemas.openxmlformats.org/officeDocument/2006/relationships/image" Target="../media/image19.jpeg"/><Relationship Id="rId14" Type="http://schemas.openxmlformats.org/officeDocument/2006/relationships/image" Target="../media/image18.jpeg"/><Relationship Id="rId13" Type="http://schemas.openxmlformats.org/officeDocument/2006/relationships/image" Target="../media/image17.jpeg"/><Relationship Id="rId12" Type="http://schemas.openxmlformats.org/officeDocument/2006/relationships/image" Target="../media/image16.jpeg"/><Relationship Id="rId11" Type="http://schemas.openxmlformats.org/officeDocument/2006/relationships/image" Target="../media/image15.jpeg"/><Relationship Id="rId10" Type="http://schemas.openxmlformats.org/officeDocument/2006/relationships/image" Target="../media/image14.jpeg"/><Relationship Id="rId1" Type="http://schemas.openxmlformats.org/officeDocument/2006/relationships/tags" Target="../tags/tag603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png"/><Relationship Id="rId7" Type="http://schemas.microsoft.com/office/2007/relationships/diagramDrawing" Target="../diagrams/drawing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3" Type="http://schemas.openxmlformats.org/officeDocument/2006/relationships/diagramData" Target="../diagrams/data2.xml"/><Relationship Id="rId2" Type="http://schemas.openxmlformats.org/officeDocument/2006/relationships/tags" Target="../tags/tag607.xml"/><Relationship Id="rId15" Type="http://schemas.openxmlformats.org/officeDocument/2006/relationships/slideLayout" Target="../slideLayouts/slideLayout8.xml"/><Relationship Id="rId14" Type="http://schemas.openxmlformats.org/officeDocument/2006/relationships/tags" Target="../tags/tag608.xml"/><Relationship Id="rId13" Type="http://schemas.openxmlformats.org/officeDocument/2006/relationships/image" Target="../media/image25.jpeg"/><Relationship Id="rId12" Type="http://schemas.openxmlformats.org/officeDocument/2006/relationships/image" Target="../media/image24.jpeg"/><Relationship Id="rId11" Type="http://schemas.openxmlformats.org/officeDocument/2006/relationships/image" Target="../media/image23.jpeg"/><Relationship Id="rId10" Type="http://schemas.openxmlformats.org/officeDocument/2006/relationships/image" Target="../media/image22.jpeg"/><Relationship Id="rId1" Type="http://schemas.openxmlformats.org/officeDocument/2006/relationships/tags" Target="../tags/tag606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image" Target="../media/image26.png"/><Relationship Id="rId7" Type="http://schemas.microsoft.com/office/2007/relationships/diagramDrawing" Target="../diagrams/drawing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3" Type="http://schemas.openxmlformats.org/officeDocument/2006/relationships/diagramData" Target="../diagrams/data3.xml"/><Relationship Id="rId2" Type="http://schemas.openxmlformats.org/officeDocument/2006/relationships/tags" Target="../tags/tag610.xml"/><Relationship Id="rId11" Type="http://schemas.openxmlformats.org/officeDocument/2006/relationships/slideLayout" Target="../slideLayouts/slideLayout8.xml"/><Relationship Id="rId10" Type="http://schemas.openxmlformats.org/officeDocument/2006/relationships/tags" Target="../tags/tag611.xml"/><Relationship Id="rId1" Type="http://schemas.openxmlformats.org/officeDocument/2006/relationships/tags" Target="../tags/tag60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7" Type="http://schemas.openxmlformats.org/officeDocument/2006/relationships/tags" Target="../tags/tag61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tags" Target="../tags/tag613.xml"/><Relationship Id="rId1" Type="http://schemas.openxmlformats.org/officeDocument/2006/relationships/tags" Target="../tags/tag612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617.xml"/><Relationship Id="rId3" Type="http://schemas.openxmlformats.org/officeDocument/2006/relationships/image" Target="../media/image7.png"/><Relationship Id="rId2" Type="http://schemas.openxmlformats.org/officeDocument/2006/relationships/tags" Target="../tags/tag616.xml"/><Relationship Id="rId1" Type="http://schemas.openxmlformats.org/officeDocument/2006/relationships/tags" Target="../tags/tag6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-1"/>
          <p:cNvSpPr/>
          <p:nvPr/>
        </p:nvSpPr>
        <p:spPr>
          <a:xfrm flipH="1" flipV="1">
            <a:off x="509905" y="3803650"/>
            <a:ext cx="4224655" cy="403860"/>
          </a:xfrm>
          <a:prstGeom prst="roundRect">
            <a:avLst>
              <a:gd name="adj" fmla="val 50000"/>
            </a:avLst>
          </a:prstGeom>
          <a:solidFill>
            <a:srgbClr val="3487F1"/>
          </a:solidFill>
          <a:ln w="25400" cap="flat" cmpd="sng" algn="ctr">
            <a:noFill/>
            <a:prstDash val="solid"/>
            <a:miter lim="800000"/>
          </a:ln>
          <a:effectLst>
            <a:outerShdw blurRad="279400" dist="63500" dir="2700000" sx="101000" sy="101000" algn="tl" rotWithShape="0">
              <a:schemeClr val="tx1">
                <a:lumMod val="75000"/>
                <a:lumOff val="25000"/>
                <a:alpha val="29000"/>
              </a:schemeClr>
            </a:outerShdw>
          </a:effectLst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文本框 42"/>
          <p:cNvSpPr txBox="1"/>
          <p:nvPr/>
        </p:nvSpPr>
        <p:spPr>
          <a:xfrm>
            <a:off x="509905" y="2497455"/>
            <a:ext cx="6216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Metaverse Hackathon</a:t>
            </a:r>
            <a:endParaRPr lang="en-US" altLang="zh-CN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487045" y="3869690"/>
            <a:ext cx="58731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zh-CN" sz="1000" dirty="0">
                <a:solidFill>
                  <a:schemeClr val="bg2">
                    <a:alpha val="70000"/>
                  </a:schemeClr>
                </a:solidFill>
                <a:cs typeface="+mn-ea"/>
                <a:sym typeface="+mn-lt"/>
              </a:rPr>
              <a:t>Not only photos, but also a life book, NFT market and social app..... </a:t>
            </a:r>
            <a:endParaRPr lang="en-US" altLang="zh-CN" sz="1000" noProof="0" dirty="0">
              <a:ln>
                <a:noFill/>
              </a:ln>
              <a:solidFill>
                <a:schemeClr val="bg2">
                  <a:alpha val="7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文本框 34"/>
          <p:cNvSpPr txBox="1"/>
          <p:nvPr/>
        </p:nvSpPr>
        <p:spPr>
          <a:xfrm>
            <a:off x="377190" y="2767965"/>
            <a:ext cx="8013700" cy="1106805"/>
          </a:xfrm>
          <a:prstGeom prst="rect">
            <a:avLst/>
          </a:prstGeom>
          <a:noFill/>
          <a:effectLst>
            <a:outerShdw blurRad="304800" dist="38100" dir="2700000" algn="tl" rotWithShape="0">
              <a:prstClr val="black">
                <a:alpha val="1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600" b="1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PhotoTree</a:t>
            </a:r>
            <a:endParaRPr lang="en-US" altLang="zh-CN" sz="6600" b="1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4" name="图片 3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0190" y="1456055"/>
            <a:ext cx="5257800" cy="33985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10" grpId="0"/>
      <p:bldP spid="13" grpId="0"/>
      <p:bldP spid="8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901"/>
          <p:cNvSpPr txBox="1"/>
          <p:nvPr>
            <p:custDataLst>
              <p:tags r:id="rId1"/>
            </p:custDataLst>
          </p:nvPr>
        </p:nvSpPr>
        <p:spPr>
          <a:xfrm>
            <a:off x="511810" y="209226"/>
            <a:ext cx="7924800" cy="752474"/>
          </a:xfrm>
          <a:prstGeom prst="rect">
            <a:avLst/>
          </a:prstGeom>
        </p:spPr>
        <p:txBody>
          <a:bodyPr vert="horz" lIns="63500" tIns="25400" rIns="63500" bIns="25400" rtlCol="0" anchor="b" anchorCtr="0">
            <a:normAutofit/>
          </a:bodyPr>
          <a:lstStyle/>
          <a:p>
            <a:pPr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2400" i="0" spc="24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Web2.0—Web3.0</a:t>
            </a:r>
            <a:endParaRPr lang="zh-CN" altLang="en-US" sz="2400" i="0" spc="240" dirty="0">
              <a:solidFill>
                <a:schemeClr val="accent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02080" y="1129030"/>
            <a:ext cx="91782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       </a:t>
            </a:r>
            <a:r>
              <a:rPr lang="zh-CN" altLang="en-US"/>
              <a:t>Web2.0社交网络平台凭借着自己对技术基础设施的控制权，牢牢把控了平台数据的所有权、控制权和价值分配权</a:t>
            </a:r>
            <a:endParaRPr lang="zh-CN" altLang="en-US"/>
          </a:p>
        </p:txBody>
      </p:sp>
      <p:pic>
        <p:nvPicPr>
          <p:cNvPr id="132" name="图片 131"/>
          <p:cNvPicPr/>
          <p:nvPr/>
        </p:nvPicPr>
        <p:blipFill>
          <a:blip r:embed="rId2"/>
          <a:stretch>
            <a:fillRect/>
          </a:stretch>
        </p:blipFill>
        <p:spPr>
          <a:xfrm>
            <a:off x="1296670" y="2265680"/>
            <a:ext cx="4134485" cy="42652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485900" y="1774190"/>
            <a:ext cx="901065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      </a:t>
            </a:r>
            <a:r>
              <a:rPr lang="zh-CN" altLang="en-US"/>
              <a:t>在Web3.0中却是利用区块链地址去唯一标识用户，用户的身份、内容、数字资产、社交关系、链上行为都跟这个地址关联。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970" y="2696845"/>
            <a:ext cx="4051935" cy="3402965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5568315" y="4051935"/>
            <a:ext cx="1189990" cy="482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602605" y="446151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区块链化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609600" y="336729"/>
            <a:ext cx="10363200" cy="713828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/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400" spc="24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技术架构</a:t>
            </a:r>
            <a:endParaRPr lang="zh-CN" altLang="en-US" sz="2400" spc="240" dirty="0">
              <a:solidFill>
                <a:schemeClr val="accent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70940" y="5642610"/>
            <a:ext cx="9801860" cy="6927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307465" y="5666740"/>
            <a:ext cx="17246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Infrastructure </a:t>
            </a:r>
            <a:endParaRPr lang="en-US" altLang="zh-CN"/>
          </a:p>
          <a:p>
            <a:pPr algn="ctr"/>
            <a:r>
              <a:rPr lang="en-US" altLang="zh-CN"/>
              <a:t>Layer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3547745" y="5753735"/>
            <a:ext cx="1236980" cy="471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IPFS</a:t>
            </a:r>
            <a:endParaRPr lang="en-US" altLang="zh-CN" sz="1600"/>
          </a:p>
        </p:txBody>
      </p:sp>
      <p:sp>
        <p:nvSpPr>
          <p:cNvPr id="6" name="矩形 5"/>
          <p:cNvSpPr/>
          <p:nvPr/>
        </p:nvSpPr>
        <p:spPr>
          <a:xfrm>
            <a:off x="5447030" y="5753735"/>
            <a:ext cx="1247140" cy="471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Cross</a:t>
            </a:r>
            <a:endParaRPr lang="en-US" altLang="zh-CN" sz="1600"/>
          </a:p>
          <a:p>
            <a:pPr algn="ctr"/>
            <a:r>
              <a:rPr lang="en-US" altLang="zh-CN" sz="1600"/>
              <a:t>Bridge</a:t>
            </a:r>
            <a:endParaRPr lang="en-US" altLang="zh-CN" sz="1600"/>
          </a:p>
        </p:txBody>
      </p:sp>
      <p:sp>
        <p:nvSpPr>
          <p:cNvPr id="7" name="矩形 6"/>
          <p:cNvSpPr/>
          <p:nvPr/>
        </p:nvSpPr>
        <p:spPr>
          <a:xfrm>
            <a:off x="7459980" y="5753735"/>
            <a:ext cx="1247140" cy="471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State</a:t>
            </a:r>
            <a:endParaRPr lang="en-US" altLang="zh-CN" sz="1600"/>
          </a:p>
          <a:p>
            <a:pPr algn="ctr"/>
            <a:r>
              <a:rPr lang="en-US" altLang="zh-CN" sz="1600"/>
              <a:t>Machine</a:t>
            </a:r>
            <a:endParaRPr lang="en-US" altLang="zh-CN" sz="1600"/>
          </a:p>
        </p:txBody>
      </p:sp>
      <p:sp>
        <p:nvSpPr>
          <p:cNvPr id="8" name="矩形 7"/>
          <p:cNvSpPr/>
          <p:nvPr/>
        </p:nvSpPr>
        <p:spPr>
          <a:xfrm>
            <a:off x="9371965" y="5753735"/>
            <a:ext cx="1247140" cy="47180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FVM</a:t>
            </a:r>
            <a:endParaRPr lang="en-US" altLang="zh-CN" sz="1600"/>
          </a:p>
        </p:txBody>
      </p:sp>
      <p:sp>
        <p:nvSpPr>
          <p:cNvPr id="39" name="矩形 38"/>
          <p:cNvSpPr/>
          <p:nvPr/>
        </p:nvSpPr>
        <p:spPr>
          <a:xfrm>
            <a:off x="3548380" y="5753735"/>
            <a:ext cx="1236980" cy="471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IPFS</a:t>
            </a:r>
            <a:endParaRPr lang="en-US" altLang="zh-CN" sz="1600"/>
          </a:p>
        </p:txBody>
      </p:sp>
      <p:sp>
        <p:nvSpPr>
          <p:cNvPr id="40" name="矩形 39"/>
          <p:cNvSpPr/>
          <p:nvPr/>
        </p:nvSpPr>
        <p:spPr>
          <a:xfrm>
            <a:off x="5447665" y="5753735"/>
            <a:ext cx="1247140" cy="471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Cross</a:t>
            </a:r>
            <a:endParaRPr lang="en-US" altLang="zh-CN" sz="1600"/>
          </a:p>
          <a:p>
            <a:pPr algn="ctr"/>
            <a:r>
              <a:rPr lang="en-US" altLang="zh-CN" sz="1600"/>
              <a:t>Bridge</a:t>
            </a:r>
            <a:endParaRPr lang="en-US" altLang="zh-CN" sz="1600"/>
          </a:p>
        </p:txBody>
      </p:sp>
      <p:sp>
        <p:nvSpPr>
          <p:cNvPr id="9" name="矩形 8"/>
          <p:cNvSpPr/>
          <p:nvPr/>
        </p:nvSpPr>
        <p:spPr>
          <a:xfrm>
            <a:off x="1172845" y="4805045"/>
            <a:ext cx="9799955" cy="74104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403350" y="4875530"/>
            <a:ext cx="148336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/>
              <a:t>Component</a:t>
            </a:r>
            <a:endParaRPr lang="en-US" altLang="zh-CN"/>
          </a:p>
          <a:p>
            <a:pPr algn="ctr"/>
            <a:r>
              <a:rPr lang="en-US" altLang="zh-CN"/>
              <a:t>Layer</a:t>
            </a:r>
            <a:endParaRPr lang="en-US" altLang="zh-CN"/>
          </a:p>
        </p:txBody>
      </p:sp>
      <p:sp>
        <p:nvSpPr>
          <p:cNvPr id="11" name="矩形 10"/>
          <p:cNvSpPr/>
          <p:nvPr/>
        </p:nvSpPr>
        <p:spPr>
          <a:xfrm>
            <a:off x="3549015" y="4913630"/>
            <a:ext cx="1236980" cy="568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FileCoin</a:t>
            </a:r>
            <a:endParaRPr lang="en-US" altLang="zh-CN" sz="1600"/>
          </a:p>
        </p:txBody>
      </p:sp>
      <p:sp>
        <p:nvSpPr>
          <p:cNvPr id="15" name="矩形 14"/>
          <p:cNvSpPr/>
          <p:nvPr/>
        </p:nvSpPr>
        <p:spPr>
          <a:xfrm>
            <a:off x="5448300" y="4913630"/>
            <a:ext cx="1247140" cy="568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DID</a:t>
            </a:r>
            <a:endParaRPr lang="en-US" altLang="zh-CN" sz="1600"/>
          </a:p>
        </p:txBody>
      </p:sp>
      <p:sp>
        <p:nvSpPr>
          <p:cNvPr id="16" name="矩形 15"/>
          <p:cNvSpPr/>
          <p:nvPr/>
        </p:nvSpPr>
        <p:spPr>
          <a:xfrm>
            <a:off x="7460615" y="4913630"/>
            <a:ext cx="1247140" cy="568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Asset</a:t>
            </a:r>
            <a:endParaRPr lang="en-US" altLang="zh-CN" sz="1600"/>
          </a:p>
        </p:txBody>
      </p:sp>
      <p:sp>
        <p:nvSpPr>
          <p:cNvPr id="18" name="矩形 17"/>
          <p:cNvSpPr/>
          <p:nvPr/>
        </p:nvSpPr>
        <p:spPr>
          <a:xfrm>
            <a:off x="9371965" y="4913630"/>
            <a:ext cx="1247140" cy="568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DDNS</a:t>
            </a:r>
            <a:endParaRPr lang="en-US" altLang="zh-CN" sz="1600"/>
          </a:p>
        </p:txBody>
      </p:sp>
      <p:sp>
        <p:nvSpPr>
          <p:cNvPr id="19" name="矩形 18"/>
          <p:cNvSpPr/>
          <p:nvPr/>
        </p:nvSpPr>
        <p:spPr>
          <a:xfrm>
            <a:off x="1172845" y="3990975"/>
            <a:ext cx="9799955" cy="7467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682433" y="4084320"/>
            <a:ext cx="92392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/>
              <a:t>Extend</a:t>
            </a:r>
            <a:endParaRPr lang="en-US" altLang="zh-CN"/>
          </a:p>
          <a:p>
            <a:pPr algn="ctr"/>
            <a:r>
              <a:rPr lang="en-US" altLang="zh-CN"/>
              <a:t>Layer</a:t>
            </a:r>
            <a:endParaRPr lang="en-US" altLang="zh-CN"/>
          </a:p>
        </p:txBody>
      </p:sp>
      <p:sp>
        <p:nvSpPr>
          <p:cNvPr id="21" name="矩形 20"/>
          <p:cNvSpPr/>
          <p:nvPr/>
        </p:nvSpPr>
        <p:spPr>
          <a:xfrm>
            <a:off x="3547745" y="4116070"/>
            <a:ext cx="1236980" cy="568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Sitechain</a:t>
            </a:r>
            <a:endParaRPr lang="en-US" altLang="zh-CN" sz="1600"/>
          </a:p>
        </p:txBody>
      </p:sp>
      <p:sp>
        <p:nvSpPr>
          <p:cNvPr id="22" name="矩形 21"/>
          <p:cNvSpPr/>
          <p:nvPr/>
        </p:nvSpPr>
        <p:spPr>
          <a:xfrm>
            <a:off x="5447030" y="4116070"/>
            <a:ext cx="1247140" cy="568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Plasma</a:t>
            </a:r>
            <a:endParaRPr lang="en-US" altLang="zh-CN" sz="1600"/>
          </a:p>
        </p:txBody>
      </p:sp>
      <p:sp>
        <p:nvSpPr>
          <p:cNvPr id="23" name="矩形 22"/>
          <p:cNvSpPr/>
          <p:nvPr/>
        </p:nvSpPr>
        <p:spPr>
          <a:xfrm>
            <a:off x="7459345" y="4116070"/>
            <a:ext cx="1247140" cy="568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Rollup</a:t>
            </a:r>
            <a:endParaRPr lang="en-US" altLang="zh-CN" sz="1600"/>
          </a:p>
        </p:txBody>
      </p:sp>
      <p:sp>
        <p:nvSpPr>
          <p:cNvPr id="24" name="矩形 23"/>
          <p:cNvSpPr/>
          <p:nvPr/>
        </p:nvSpPr>
        <p:spPr>
          <a:xfrm>
            <a:off x="9370695" y="4116070"/>
            <a:ext cx="1247140" cy="568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State</a:t>
            </a:r>
            <a:endParaRPr lang="en-US" altLang="zh-CN" sz="1600"/>
          </a:p>
          <a:p>
            <a:pPr algn="ctr"/>
            <a:r>
              <a:rPr lang="en-US" altLang="zh-CN" sz="1600"/>
              <a:t>Channel</a:t>
            </a:r>
            <a:endParaRPr lang="en-US" altLang="zh-CN" sz="1600"/>
          </a:p>
        </p:txBody>
      </p:sp>
      <p:sp>
        <p:nvSpPr>
          <p:cNvPr id="25" name="矩形 24"/>
          <p:cNvSpPr/>
          <p:nvPr/>
        </p:nvSpPr>
        <p:spPr>
          <a:xfrm>
            <a:off x="1172845" y="3209290"/>
            <a:ext cx="9799955" cy="7289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1585913" y="3259455"/>
            <a:ext cx="111696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/>
              <a:t>Business</a:t>
            </a:r>
            <a:endParaRPr lang="en-US" altLang="zh-CN"/>
          </a:p>
          <a:p>
            <a:pPr algn="ctr"/>
            <a:r>
              <a:rPr lang="en-US" altLang="zh-CN"/>
              <a:t>Layer</a:t>
            </a:r>
            <a:endParaRPr lang="en-US" altLang="zh-CN"/>
          </a:p>
        </p:txBody>
      </p:sp>
      <p:sp>
        <p:nvSpPr>
          <p:cNvPr id="27" name="矩形 26"/>
          <p:cNvSpPr/>
          <p:nvPr/>
        </p:nvSpPr>
        <p:spPr>
          <a:xfrm>
            <a:off x="3549015" y="3298190"/>
            <a:ext cx="1236980" cy="568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DAO</a:t>
            </a:r>
            <a:endParaRPr lang="en-US" altLang="zh-CN" sz="1600"/>
          </a:p>
        </p:txBody>
      </p:sp>
      <p:sp>
        <p:nvSpPr>
          <p:cNvPr id="29" name="矩形 28"/>
          <p:cNvSpPr/>
          <p:nvPr/>
        </p:nvSpPr>
        <p:spPr>
          <a:xfrm>
            <a:off x="6083935" y="3298190"/>
            <a:ext cx="1247140" cy="568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Contracts</a:t>
            </a:r>
            <a:endParaRPr lang="en-US" altLang="zh-CN" sz="1600"/>
          </a:p>
        </p:txBody>
      </p:sp>
      <p:sp>
        <p:nvSpPr>
          <p:cNvPr id="37" name="矩形 36"/>
          <p:cNvSpPr/>
          <p:nvPr/>
        </p:nvSpPr>
        <p:spPr>
          <a:xfrm>
            <a:off x="8470265" y="3298190"/>
            <a:ext cx="1247140" cy="568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NFT</a:t>
            </a:r>
            <a:endParaRPr lang="en-US" altLang="zh-CN" sz="1600"/>
          </a:p>
        </p:txBody>
      </p:sp>
      <p:sp>
        <p:nvSpPr>
          <p:cNvPr id="46" name="矩形 45"/>
          <p:cNvSpPr/>
          <p:nvPr/>
        </p:nvSpPr>
        <p:spPr>
          <a:xfrm>
            <a:off x="1172845" y="2418080"/>
            <a:ext cx="9799955" cy="7289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1428750" y="2468245"/>
            <a:ext cx="14312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/>
              <a:t>Application</a:t>
            </a:r>
            <a:endParaRPr lang="en-US" altLang="zh-CN"/>
          </a:p>
          <a:p>
            <a:pPr algn="ctr"/>
            <a:r>
              <a:rPr lang="en-US" altLang="zh-CN"/>
              <a:t>Layer</a:t>
            </a:r>
            <a:endParaRPr lang="en-US" altLang="zh-CN"/>
          </a:p>
        </p:txBody>
      </p:sp>
      <p:sp>
        <p:nvSpPr>
          <p:cNvPr id="48" name="矩形 47"/>
          <p:cNvSpPr/>
          <p:nvPr/>
        </p:nvSpPr>
        <p:spPr>
          <a:xfrm>
            <a:off x="3549015" y="2506980"/>
            <a:ext cx="1236980" cy="568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Wallet</a:t>
            </a:r>
            <a:endParaRPr lang="en-US" altLang="zh-CN" sz="1600"/>
          </a:p>
        </p:txBody>
      </p:sp>
      <p:sp>
        <p:nvSpPr>
          <p:cNvPr id="49" name="矩形 48"/>
          <p:cNvSpPr/>
          <p:nvPr/>
        </p:nvSpPr>
        <p:spPr>
          <a:xfrm>
            <a:off x="6083935" y="2506980"/>
            <a:ext cx="1247140" cy="568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DAPP</a:t>
            </a:r>
            <a:endParaRPr lang="en-US" altLang="zh-CN" sz="1600"/>
          </a:p>
        </p:txBody>
      </p:sp>
      <p:sp>
        <p:nvSpPr>
          <p:cNvPr id="50" name="矩形 49"/>
          <p:cNvSpPr/>
          <p:nvPr/>
        </p:nvSpPr>
        <p:spPr>
          <a:xfrm>
            <a:off x="8470265" y="2506980"/>
            <a:ext cx="1247140" cy="568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/>
              <a:t>API</a:t>
            </a:r>
            <a:endParaRPr lang="en-US" altLang="zh-CN" sz="1600"/>
          </a:p>
        </p:txBody>
      </p:sp>
      <p:sp>
        <p:nvSpPr>
          <p:cNvPr id="51" name="文本框 50"/>
          <p:cNvSpPr txBox="1"/>
          <p:nvPr/>
        </p:nvSpPr>
        <p:spPr>
          <a:xfrm>
            <a:off x="1403350" y="1349375"/>
            <a:ext cx="91782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       </a:t>
            </a:r>
            <a:r>
              <a:rPr lang="zh-CN" altLang="en-US"/>
              <a:t>以</a:t>
            </a:r>
            <a:r>
              <a:rPr lang="en-US" altLang="zh-CN"/>
              <a:t>IPFS</a:t>
            </a:r>
            <a:r>
              <a:rPr lang="zh-CN" altLang="en-US"/>
              <a:t>作为内容存储层，以</a:t>
            </a:r>
            <a:r>
              <a:rPr lang="en-US" altLang="zh-CN"/>
              <a:t>FileCoin</a:t>
            </a:r>
            <a:r>
              <a:rPr lang="zh-CN" altLang="en-US"/>
              <a:t>作为激励和交易层。后期采用</a:t>
            </a:r>
            <a:r>
              <a:rPr lang="en-US" altLang="zh-CN"/>
              <a:t>FVM</a:t>
            </a:r>
            <a:r>
              <a:rPr lang="zh-CN" altLang="en-US"/>
              <a:t>制作</a:t>
            </a:r>
            <a:r>
              <a:rPr lang="en-US" altLang="zh-CN"/>
              <a:t>NFT</a:t>
            </a:r>
            <a:r>
              <a:rPr lang="zh-CN" altLang="en-US"/>
              <a:t>等。应用层链接钱包并提供服务。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609600" y="336729"/>
            <a:ext cx="10363200" cy="713828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/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400" spc="24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数据加密</a:t>
            </a:r>
            <a:endParaRPr lang="en-US" altLang="zh-CN" sz="2400" spc="240" dirty="0">
              <a:solidFill>
                <a:schemeClr val="accent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808730" y="3057525"/>
            <a:ext cx="1666875" cy="792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Read</a:t>
            </a:r>
            <a:r>
              <a:rPr lang="zh-CN" altLang="en-US"/>
              <a:t>、</a:t>
            </a:r>
            <a:r>
              <a:rPr lang="en-US" altLang="zh-CN"/>
              <a:t>Write File/NFT</a:t>
            </a:r>
            <a:endParaRPr lang="en-US" altLang="zh-CN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105" y="2977515"/>
            <a:ext cx="1188720" cy="952500"/>
          </a:xfrm>
          <a:prstGeom prst="rect">
            <a:avLst/>
          </a:prstGeom>
        </p:spPr>
      </p:pic>
      <p:cxnSp>
        <p:nvCxnSpPr>
          <p:cNvPr id="28" name="直接箭头连接符 27"/>
          <p:cNvCxnSpPr>
            <a:stCxn id="17" idx="3"/>
            <a:endCxn id="12" idx="1"/>
          </p:cNvCxnSpPr>
          <p:nvPr/>
        </p:nvCxnSpPr>
        <p:spPr>
          <a:xfrm>
            <a:off x="2536825" y="3453765"/>
            <a:ext cx="127190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3330575" y="3996055"/>
            <a:ext cx="2932430" cy="391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ipfs-file-encryption</a:t>
            </a:r>
            <a:endParaRPr lang="zh-CN" altLang="en-US"/>
          </a:p>
        </p:txBody>
      </p:sp>
      <p:cxnSp>
        <p:nvCxnSpPr>
          <p:cNvPr id="35" name="直接箭头连接符 34"/>
          <p:cNvCxnSpPr/>
          <p:nvPr/>
        </p:nvCxnSpPr>
        <p:spPr>
          <a:xfrm>
            <a:off x="5475605" y="3453765"/>
            <a:ext cx="127190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图片 110"/>
          <p:cNvPicPr/>
          <p:nvPr/>
        </p:nvPicPr>
        <p:blipFill>
          <a:blip r:embed="rId3"/>
          <a:stretch>
            <a:fillRect/>
          </a:stretch>
        </p:blipFill>
        <p:spPr>
          <a:xfrm>
            <a:off x="6747510" y="2927350"/>
            <a:ext cx="4112260" cy="10026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6" name="文本框 35"/>
          <p:cNvSpPr txBox="1"/>
          <p:nvPr/>
        </p:nvSpPr>
        <p:spPr>
          <a:xfrm>
            <a:off x="1073785" y="1302385"/>
            <a:ext cx="81959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       </a:t>
            </a:r>
            <a:r>
              <a:rPr lang="zh-CN" altLang="en-US"/>
              <a:t>采用</a:t>
            </a:r>
            <a:r>
              <a:rPr lang="zh-CN" altLang="en-US">
                <a:sym typeface="+mn-ea"/>
              </a:rPr>
              <a:t>ipfs-file-encryption</a:t>
            </a:r>
            <a:r>
              <a:rPr lang="zh-CN" altLang="en-US"/>
              <a:t>实现了加密文件、解密文件，并将其存储在IPFS网络上，其同时使用RSA和AES加密算法来实现最大的安全性。</a:t>
            </a:r>
            <a:endParaRPr lang="en-US" altLang="zh-CN"/>
          </a:p>
        </p:txBody>
      </p:sp>
      <p:pic>
        <p:nvPicPr>
          <p:cNvPr id="38" name="图片 37" descr="51miz-E1210168-DF8F3063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9072880" y="281305"/>
            <a:ext cx="2818130" cy="21139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797243" y="3658634"/>
            <a:ext cx="5419185" cy="895350"/>
          </a:xfrm>
        </p:spPr>
        <p:txBody>
          <a:bodyPr>
            <a:normAutofit fontScale="90000"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000" b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经济模型</a:t>
            </a:r>
            <a:br>
              <a:rPr lang="zh-CN" altLang="en-US" sz="4000" b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</a:br>
            <a:endParaRPr lang="zh-CN" altLang="en-US" sz="4000" b="0" dirty="0">
              <a:solidFill>
                <a:schemeClr val="accent1">
                  <a:lumMod val="7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5766763" y="2048003"/>
            <a:ext cx="1103459" cy="1063035"/>
          </a:xfrm>
          <a:prstGeom prst="rect">
            <a:avLst/>
          </a:prstGeom>
          <a:noFill/>
          <a:ln w="117475">
            <a:noFill/>
          </a:ln>
        </p:spPr>
        <p:txBody>
          <a:bodyPr wrap="square" rtlCol="0">
            <a:prstTxWarp prst="textPlain">
              <a:avLst/>
            </a:prstTxWarp>
            <a:normAutofit/>
          </a:bodyPr>
          <a:lstStyle/>
          <a:p>
            <a:r>
              <a:rPr lang="en-US" altLang="zh-CN" sz="600" spc="100" dirty="0">
                <a:solidFill>
                  <a:schemeClr val="dk1"/>
                </a:solidFill>
                <a:cs typeface="+mn-ea"/>
                <a:sym typeface="+mn-lt"/>
              </a:rPr>
              <a:t>03</a:t>
            </a:r>
            <a:endParaRPr lang="en-US" altLang="zh-CN" sz="600" spc="100" dirty="0">
              <a:solidFill>
                <a:schemeClr val="dk1"/>
              </a:solidFill>
              <a:cs typeface="+mn-ea"/>
              <a:sym typeface="+mn-lt"/>
            </a:endParaRPr>
          </a:p>
        </p:txBody>
      </p:sp>
      <p:pic>
        <p:nvPicPr>
          <p:cNvPr id="2" name="图片 1" descr="51miz-E1043090-CCB59BD4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697230" y="2018665"/>
            <a:ext cx="4721860" cy="4041775"/>
          </a:xfrm>
          <a:prstGeom prst="rect">
            <a:avLst/>
          </a:prstGeom>
        </p:spPr>
      </p:pic>
      <p:sp>
        <p:nvSpPr>
          <p:cNvPr id="13" name="文本框 5"/>
          <p:cNvSpPr txBox="1"/>
          <p:nvPr/>
        </p:nvSpPr>
        <p:spPr>
          <a:xfrm>
            <a:off x="5739765" y="3974465"/>
            <a:ext cx="46501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zh-CN" sz="1000" dirty="0">
                <a:solidFill>
                  <a:schemeClr val="tx1">
                    <a:alpha val="70000"/>
                  </a:schemeClr>
                </a:solidFill>
                <a:cs typeface="+mn-ea"/>
                <a:sym typeface="+mn-lt"/>
              </a:rPr>
              <a:t>PhotoTree</a:t>
            </a:r>
            <a:r>
              <a:rPr lang="zh-CN" altLang="en-US" sz="1000" dirty="0">
                <a:solidFill>
                  <a:schemeClr val="tx1">
                    <a:alpha val="70000"/>
                  </a:schemeClr>
                </a:solidFill>
                <a:cs typeface="+mn-ea"/>
                <a:sym typeface="+mn-lt"/>
              </a:rPr>
              <a:t>以永久存储家族照片为切入点，进而扩展到社交和</a:t>
            </a:r>
            <a:r>
              <a:rPr lang="en-US" altLang="zh-CN" sz="1000" dirty="0">
                <a:solidFill>
                  <a:schemeClr val="tx1">
                    <a:alpha val="70000"/>
                  </a:schemeClr>
                </a:solidFill>
                <a:cs typeface="+mn-ea"/>
                <a:sym typeface="+mn-lt"/>
              </a:rPr>
              <a:t>NFT</a:t>
            </a:r>
            <a:r>
              <a:rPr lang="zh-CN" altLang="en-US" sz="1000" dirty="0">
                <a:solidFill>
                  <a:schemeClr val="tx1">
                    <a:alpha val="70000"/>
                  </a:schemeClr>
                </a:solidFill>
                <a:cs typeface="+mn-ea"/>
                <a:sym typeface="+mn-lt"/>
              </a:rPr>
              <a:t>。通过物品流动产生价值。</a:t>
            </a:r>
            <a:endParaRPr lang="zh-CN" altLang="en-US" sz="1000" noProof="0" dirty="0">
              <a:ln>
                <a:noFill/>
              </a:ln>
              <a:solidFill>
                <a:schemeClr val="tx1">
                  <a:alpha val="7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  <p:timing>
    <p:tnLst>
      <p:par>
        <p:cTn id="1" dur="indefinite" restart="never" nodeType="tmRoot"/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47000">
              <a:schemeClr val="accent2"/>
            </a:gs>
            <a:gs pos="100000">
              <a:schemeClr val="accent3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 userDrawn="1">
            <p:custDataLst>
              <p:tags r:id="rId1"/>
            </p:custDataLst>
          </p:nvPr>
        </p:nvSpPr>
        <p:spPr>
          <a:xfrm>
            <a:off x="292800" y="350555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>
            <p:custDataLst>
              <p:tags r:id="rId2"/>
            </p:custDataLst>
          </p:nvPr>
        </p:nvSpPr>
        <p:spPr>
          <a:xfrm>
            <a:off x="640042" y="350504"/>
            <a:ext cx="10363276" cy="7620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400" spc="16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以永久存储切入点，通过物品流动产生价值</a:t>
            </a:r>
            <a:endParaRPr lang="zh-CN" altLang="en-US" sz="2400" spc="160" dirty="0">
              <a:solidFill>
                <a:schemeClr val="accent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5753735" y="4239260"/>
            <a:ext cx="1247775" cy="6013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父辈账号</a:t>
            </a:r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8138795" y="3246120"/>
            <a:ext cx="1329055" cy="6013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子辈账号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2" name="圆角矩形 11"/>
          <p:cNvSpPr/>
          <p:nvPr/>
        </p:nvSpPr>
        <p:spPr>
          <a:xfrm>
            <a:off x="8138795" y="4239260"/>
            <a:ext cx="1329055" cy="6013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子辈账号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13" name="圆角矩形 12"/>
          <p:cNvSpPr/>
          <p:nvPr/>
        </p:nvSpPr>
        <p:spPr>
          <a:xfrm>
            <a:off x="8138795" y="5394960"/>
            <a:ext cx="1329055" cy="6013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子辈账号</a:t>
            </a:r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14" name="圆角矩形 13"/>
          <p:cNvSpPr/>
          <p:nvPr/>
        </p:nvSpPr>
        <p:spPr>
          <a:xfrm>
            <a:off x="3731260" y="3373755"/>
            <a:ext cx="1247775" cy="6013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祖辈账号</a:t>
            </a:r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3731260" y="5267960"/>
            <a:ext cx="1247775" cy="6013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祖辈账号</a:t>
            </a:r>
            <a:endParaRPr lang="zh-CN" altLang="en-US"/>
          </a:p>
        </p:txBody>
      </p:sp>
      <p:cxnSp>
        <p:nvCxnSpPr>
          <p:cNvPr id="16" name="直接箭头连接符 15"/>
          <p:cNvCxnSpPr>
            <a:stCxn id="14" idx="3"/>
            <a:endCxn id="3" idx="1"/>
          </p:cNvCxnSpPr>
          <p:nvPr/>
        </p:nvCxnSpPr>
        <p:spPr>
          <a:xfrm>
            <a:off x="4979035" y="3674745"/>
            <a:ext cx="774700" cy="86550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5" idx="3"/>
            <a:endCxn id="3" idx="1"/>
          </p:cNvCxnSpPr>
          <p:nvPr/>
        </p:nvCxnSpPr>
        <p:spPr>
          <a:xfrm flipV="1">
            <a:off x="4979035" y="4540250"/>
            <a:ext cx="774700" cy="1028700"/>
          </a:xfrm>
          <a:prstGeom prst="straightConnector1">
            <a:avLst/>
          </a:prstGeom>
          <a:ln w="254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3" idx="3"/>
            <a:endCxn id="11" idx="1"/>
          </p:cNvCxnSpPr>
          <p:nvPr/>
        </p:nvCxnSpPr>
        <p:spPr>
          <a:xfrm flipV="1">
            <a:off x="7001510" y="3547110"/>
            <a:ext cx="1137285" cy="9931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endCxn id="12" idx="1"/>
          </p:cNvCxnSpPr>
          <p:nvPr/>
        </p:nvCxnSpPr>
        <p:spPr>
          <a:xfrm>
            <a:off x="7009765" y="4530725"/>
            <a:ext cx="112903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endCxn id="13" idx="1"/>
          </p:cNvCxnSpPr>
          <p:nvPr/>
        </p:nvCxnSpPr>
        <p:spPr>
          <a:xfrm>
            <a:off x="6982460" y="4512310"/>
            <a:ext cx="1156335" cy="11836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剪去单角的矩形 26"/>
          <p:cNvSpPr/>
          <p:nvPr/>
        </p:nvSpPr>
        <p:spPr>
          <a:xfrm>
            <a:off x="1991360" y="3282950"/>
            <a:ext cx="1193165" cy="782955"/>
          </a:xfrm>
          <a:prstGeom prst="snip1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照片、</a:t>
            </a:r>
            <a:r>
              <a:rPr lang="en-US" altLang="zh-CN" sz="1400"/>
              <a:t>NFT</a:t>
            </a:r>
            <a:r>
              <a:rPr lang="zh-CN" altLang="en-US" sz="1400"/>
              <a:t>等资产</a:t>
            </a:r>
            <a:endParaRPr lang="zh-CN" altLang="en-US" sz="1400"/>
          </a:p>
        </p:txBody>
      </p:sp>
      <p:cxnSp>
        <p:nvCxnSpPr>
          <p:cNvPr id="28" name="直接连接符 27"/>
          <p:cNvCxnSpPr>
            <a:stCxn id="27" idx="0"/>
            <a:endCxn id="14" idx="1"/>
          </p:cNvCxnSpPr>
          <p:nvPr/>
        </p:nvCxnSpPr>
        <p:spPr>
          <a:xfrm>
            <a:off x="3184525" y="3674745"/>
            <a:ext cx="5467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剪去单角的矩形 28"/>
          <p:cNvSpPr/>
          <p:nvPr/>
        </p:nvSpPr>
        <p:spPr>
          <a:xfrm>
            <a:off x="1991360" y="5177155"/>
            <a:ext cx="1193165" cy="782955"/>
          </a:xfrm>
          <a:prstGeom prst="snip1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照片、</a:t>
            </a:r>
            <a:r>
              <a:rPr lang="en-US" altLang="zh-CN" sz="1400"/>
              <a:t>NFT</a:t>
            </a:r>
            <a:r>
              <a:rPr lang="zh-CN" altLang="en-US" sz="1400"/>
              <a:t>等资产</a:t>
            </a:r>
            <a:endParaRPr lang="zh-CN" altLang="en-US" sz="1400"/>
          </a:p>
        </p:txBody>
      </p:sp>
      <p:cxnSp>
        <p:nvCxnSpPr>
          <p:cNvPr id="30" name="直接连接符 29"/>
          <p:cNvCxnSpPr>
            <a:stCxn id="29" idx="0"/>
          </p:cNvCxnSpPr>
          <p:nvPr/>
        </p:nvCxnSpPr>
        <p:spPr>
          <a:xfrm>
            <a:off x="3184525" y="5568950"/>
            <a:ext cx="5467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5046345" y="3923030"/>
            <a:ext cx="4876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/>
              <a:t>赠与</a:t>
            </a:r>
            <a:endParaRPr lang="zh-CN" altLang="en-US" sz="1200"/>
          </a:p>
        </p:txBody>
      </p:sp>
      <p:sp>
        <p:nvSpPr>
          <p:cNvPr id="32" name="文本框 31"/>
          <p:cNvSpPr txBox="1"/>
          <p:nvPr/>
        </p:nvSpPr>
        <p:spPr>
          <a:xfrm>
            <a:off x="5122545" y="4901565"/>
            <a:ext cx="4876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/>
              <a:t>赠与</a:t>
            </a:r>
            <a:endParaRPr lang="zh-CN" altLang="en-US" sz="1200"/>
          </a:p>
        </p:txBody>
      </p:sp>
      <p:sp>
        <p:nvSpPr>
          <p:cNvPr id="33" name="文本框 32"/>
          <p:cNvSpPr txBox="1"/>
          <p:nvPr/>
        </p:nvSpPr>
        <p:spPr>
          <a:xfrm>
            <a:off x="7212965" y="4397375"/>
            <a:ext cx="4876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/>
              <a:t>授权</a:t>
            </a:r>
            <a:endParaRPr lang="zh-CN" altLang="en-US" sz="1200"/>
          </a:p>
        </p:txBody>
      </p:sp>
      <p:sp>
        <p:nvSpPr>
          <p:cNvPr id="34" name="文本框 33"/>
          <p:cNvSpPr txBox="1"/>
          <p:nvPr/>
        </p:nvSpPr>
        <p:spPr>
          <a:xfrm>
            <a:off x="1752600" y="1202055"/>
            <a:ext cx="966660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</a:t>
            </a:r>
            <a:r>
              <a:rPr lang="zh-CN" altLang="en-US"/>
              <a:t>通过永久存储构造</a:t>
            </a:r>
            <a:r>
              <a:rPr lang="en-US" altLang="zh-CN"/>
              <a:t>PhotoTree</a:t>
            </a:r>
            <a:r>
              <a:rPr lang="zh-CN" altLang="en-US"/>
              <a:t>生态系统，在生态中的资产流通产生经济效应。例如：通过赠与和授权的功能，可以让子辈拥有上一辈的数字资产，继承关系支持多级继承。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赠与：</a:t>
            </a:r>
            <a:r>
              <a:rPr lang="en-US" altLang="zh-CN"/>
              <a:t> </a:t>
            </a:r>
            <a:r>
              <a:rPr lang="zh-CN" altLang="en-US"/>
              <a:t>受赠账号拥有所有权限和权利</a:t>
            </a:r>
            <a:endParaRPr lang="zh-CN" alt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授权：</a:t>
            </a:r>
            <a:r>
              <a:rPr lang="en-US" altLang="zh-CN"/>
              <a:t> </a:t>
            </a:r>
            <a:r>
              <a:rPr lang="zh-CN" altLang="en-US"/>
              <a:t>被授权账号可以浏览查看相关照片和资产。</a:t>
            </a:r>
            <a:endParaRPr lang="zh-CN" altLang="en-US"/>
          </a:p>
          <a:p>
            <a:pPr lvl="1" indent="0">
              <a:buFont typeface="Arial" panose="020B0604020202020204" pitchFamily="34" charset="0"/>
              <a:buNone/>
            </a:pPr>
            <a:r>
              <a:rPr lang="en-US" altLang="zh-CN"/>
              <a:t>NTF</a:t>
            </a:r>
            <a:r>
              <a:rPr lang="zh-CN" altLang="en-US"/>
              <a:t>市场的转让同样会产生经济效应。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47000">
              <a:schemeClr val="accent2"/>
            </a:gs>
            <a:gs pos="100000">
              <a:schemeClr val="accent3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 userDrawn="1">
            <p:custDataLst>
              <p:tags r:id="rId1"/>
            </p:custDataLst>
          </p:nvPr>
        </p:nvSpPr>
        <p:spPr>
          <a:xfrm>
            <a:off x="292800" y="350555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>
            <p:custDataLst>
              <p:tags r:id="rId2"/>
            </p:custDataLst>
          </p:nvPr>
        </p:nvSpPr>
        <p:spPr>
          <a:xfrm>
            <a:off x="640042" y="350504"/>
            <a:ext cx="10363276" cy="762000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2400" spc="16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IM—</a:t>
            </a:r>
            <a:r>
              <a:rPr lang="zh-CN" altLang="en-US" sz="2400" spc="16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聊天记录保存</a:t>
            </a:r>
            <a:endParaRPr lang="zh-CN" altLang="en-US" sz="2400" spc="160" dirty="0">
              <a:solidFill>
                <a:schemeClr val="accent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752600" y="1202055"/>
            <a:ext cx="9666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</a:t>
            </a:r>
            <a:r>
              <a:rPr lang="zh-CN" altLang="en-US"/>
              <a:t>对于重要的聊天记录，传统方式还是保存在电脑上和中心化存储上，</a:t>
            </a:r>
            <a:r>
              <a:rPr lang="en-US" altLang="zh-CN"/>
              <a:t>PhotoTree</a:t>
            </a:r>
            <a:r>
              <a:rPr lang="zh-CN" altLang="en-US"/>
              <a:t>可以提供按需保存聊天记录的保存和删除。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805" y="2780030"/>
            <a:ext cx="4625340" cy="23012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560" y="2780030"/>
            <a:ext cx="3908425" cy="2352040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6251575" y="3669665"/>
            <a:ext cx="783590" cy="282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797243" y="3704354"/>
            <a:ext cx="5419185" cy="895350"/>
          </a:xfrm>
        </p:spPr>
        <p:txBody>
          <a:bodyPr>
            <a:normAutofit fontScale="90000"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000" b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产品规划</a:t>
            </a:r>
            <a:br>
              <a:rPr lang="zh-CN" altLang="en-US" sz="4000" b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</a:br>
            <a:endParaRPr lang="zh-CN" altLang="en-US" sz="4000" b="0" dirty="0">
              <a:solidFill>
                <a:schemeClr val="accent1">
                  <a:lumMod val="7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5766763" y="2048003"/>
            <a:ext cx="1103459" cy="1063035"/>
          </a:xfrm>
          <a:prstGeom prst="rect">
            <a:avLst/>
          </a:prstGeom>
          <a:noFill/>
          <a:ln w="117475">
            <a:noFill/>
          </a:ln>
        </p:spPr>
        <p:txBody>
          <a:bodyPr wrap="square" rtlCol="0">
            <a:prstTxWarp prst="textPlain">
              <a:avLst/>
            </a:prstTxWarp>
            <a:normAutofit/>
          </a:bodyPr>
          <a:lstStyle/>
          <a:p>
            <a:r>
              <a:rPr lang="en-US" altLang="zh-CN" sz="600" spc="100" dirty="0">
                <a:solidFill>
                  <a:schemeClr val="dk1"/>
                </a:solidFill>
                <a:cs typeface="+mn-ea"/>
                <a:sym typeface="+mn-lt"/>
              </a:rPr>
              <a:t>04</a:t>
            </a:r>
            <a:endParaRPr lang="en-US" altLang="zh-CN" sz="600" spc="100" dirty="0">
              <a:solidFill>
                <a:schemeClr val="dk1"/>
              </a:solidFill>
              <a:cs typeface="+mn-ea"/>
              <a:sym typeface="+mn-lt"/>
            </a:endParaRPr>
          </a:p>
        </p:txBody>
      </p:sp>
      <p:pic>
        <p:nvPicPr>
          <p:cNvPr id="2" name="图片 1" descr="51miz-E1043090-CCB59BD4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697230" y="2018665"/>
            <a:ext cx="4721860" cy="4041775"/>
          </a:xfrm>
          <a:prstGeom prst="rect">
            <a:avLst/>
          </a:prstGeom>
        </p:spPr>
      </p:pic>
      <p:sp>
        <p:nvSpPr>
          <p:cNvPr id="13" name="文本框 5"/>
          <p:cNvSpPr txBox="1"/>
          <p:nvPr/>
        </p:nvSpPr>
        <p:spPr>
          <a:xfrm>
            <a:off x="5739765" y="3974465"/>
            <a:ext cx="46501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zh-CN" sz="1000" noProof="0" dirty="0">
                <a:ln>
                  <a:noFill/>
                </a:ln>
                <a:solidFill>
                  <a:schemeClr val="tx1">
                    <a:alpha val="7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PhotoTree</a:t>
            </a:r>
            <a:r>
              <a:rPr lang="zh-CN" altLang="en-US" sz="1000" noProof="0" dirty="0">
                <a:ln>
                  <a:noFill/>
                </a:ln>
                <a:solidFill>
                  <a:schemeClr val="tx1">
                    <a:alpha val="7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当前处于早期阶段，</a:t>
            </a:r>
            <a:endParaRPr lang="zh-CN" altLang="en-US" sz="1000" noProof="0" dirty="0">
              <a:ln>
                <a:noFill/>
              </a:ln>
              <a:solidFill>
                <a:schemeClr val="tx1">
                  <a:alpha val="7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  <p:timing>
    <p:tnLst>
      <p:par>
        <p:cTn id="1" dur="indefinite" restart="never" nodeType="tmRoot"/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47000">
              <a:schemeClr val="accent2"/>
            </a:gs>
            <a:gs pos="100000">
              <a:schemeClr val="accent3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0" name="Object 901"/>
          <p:cNvSpPr txBox="1"/>
          <p:nvPr>
            <p:custDataLst>
              <p:tags r:id="rId2"/>
            </p:custDataLst>
          </p:nvPr>
        </p:nvSpPr>
        <p:spPr>
          <a:xfrm>
            <a:off x="624803" y="198247"/>
            <a:ext cx="10363276" cy="789305"/>
          </a:xfrm>
          <a:prstGeom prst="rect">
            <a:avLst/>
          </a:prstGeom>
        </p:spPr>
        <p:txBody>
          <a:bodyPr vert="horz" lIns="63500" tIns="25400" rIns="63500" bIns="25400" rtlCol="0" anchor="b" anchorCtr="0">
            <a:normAutofit/>
          </a:bodyPr>
          <a:lstStyle/>
          <a:p>
            <a:pPr marL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400" i="0" spc="32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产品规划路线图</a:t>
            </a:r>
            <a:endParaRPr lang="zh-CN" altLang="en-US" sz="2400" i="0" spc="320" dirty="0">
              <a:solidFill>
                <a:schemeClr val="accent1">
                  <a:lumMod val="7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980052" y="944279"/>
            <a:ext cx="5612658" cy="5428028"/>
            <a:chOff x="5259115" y="736258"/>
            <a:chExt cx="5612658" cy="5428028"/>
          </a:xfrm>
        </p:grpSpPr>
        <p:sp>
          <p:nvSpPr>
            <p:cNvPr id="4" name="Text Placeholder 3"/>
            <p:cNvSpPr txBox="1"/>
            <p:nvPr/>
          </p:nvSpPr>
          <p:spPr>
            <a:xfrm>
              <a:off x="8267060" y="5389687"/>
              <a:ext cx="711200" cy="215265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r>
                <a:rPr 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项目启动</a:t>
              </a:r>
              <a:endParaRPr lang="zh-CN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" name="Text Placeholder 3"/>
            <p:cNvSpPr txBox="1"/>
            <p:nvPr/>
          </p:nvSpPr>
          <p:spPr>
            <a:xfrm>
              <a:off x="7959752" y="5734211"/>
              <a:ext cx="2073640" cy="184150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    </a:t>
              </a:r>
              <a:r>
                <a:rPr 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原型设计，技术架构，数据存储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4" name="Text Placeholder 3"/>
            <p:cNvSpPr txBox="1"/>
            <p:nvPr/>
          </p:nvSpPr>
          <p:spPr>
            <a:xfrm>
              <a:off x="7100186" y="3678629"/>
              <a:ext cx="473710" cy="215265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α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版本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6" name="Text Placeholder 3"/>
            <p:cNvSpPr txBox="1"/>
            <p:nvPr/>
          </p:nvSpPr>
          <p:spPr>
            <a:xfrm>
              <a:off x="5849578" y="3954834"/>
              <a:ext cx="2073639" cy="368935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r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实现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Dapp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，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完成图片分享、关系网构建以及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NFT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市场功能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7" name="Text Placeholder 3"/>
            <p:cNvSpPr txBox="1"/>
            <p:nvPr/>
          </p:nvSpPr>
          <p:spPr>
            <a:xfrm>
              <a:off x="9426651" y="2021581"/>
              <a:ext cx="816610" cy="215265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r>
                <a:rPr lang="en-US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Dapp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推广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Text Placeholder 3"/>
            <p:cNvSpPr txBox="1"/>
            <p:nvPr/>
          </p:nvSpPr>
          <p:spPr>
            <a:xfrm>
              <a:off x="8798134" y="2301326"/>
              <a:ext cx="2073639" cy="400050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1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万用户</a:t>
              </a:r>
              <a:endParaRPr lang="zh-CN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  <a:p>
              <a:pPr algn="l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推出社区代币</a:t>
              </a:r>
              <a:endParaRPr lang="zh-CN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0" name="Text Placeholder 3"/>
            <p:cNvSpPr txBox="1"/>
            <p:nvPr/>
          </p:nvSpPr>
          <p:spPr>
            <a:xfrm>
              <a:off x="6441627" y="2416415"/>
              <a:ext cx="462280" cy="215265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r>
                <a:rPr lang="en-US" altLang="zh-CN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β</a:t>
              </a:r>
              <a:r>
                <a:rPr lang="zh-CN" altLang="en-US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版本</a:t>
              </a:r>
              <a:endPara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Text Placeholder 3"/>
            <p:cNvSpPr txBox="1"/>
            <p:nvPr/>
          </p:nvSpPr>
          <p:spPr>
            <a:xfrm>
              <a:off x="5259115" y="2670478"/>
              <a:ext cx="2073639" cy="400050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完成所有计划的功能</a:t>
              </a:r>
              <a:endParaRPr lang="zh-CN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  <a:p>
              <a:pPr algn="l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rPr>
                <a:t>做用户推广及社群</a:t>
              </a:r>
              <a:endParaRPr lang="zh-CN" sz="10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Freeform 83"/>
            <p:cNvSpPr/>
            <p:nvPr/>
          </p:nvSpPr>
          <p:spPr>
            <a:xfrm>
              <a:off x="6926442" y="1678624"/>
              <a:ext cx="2897763" cy="4356887"/>
            </a:xfrm>
            <a:custGeom>
              <a:avLst/>
              <a:gdLst>
                <a:gd name="connsiteX0" fmla="*/ 2006600 w 2006600"/>
                <a:gd name="connsiteY0" fmla="*/ 0 h 3289300"/>
                <a:gd name="connsiteX1" fmla="*/ 304800 w 2006600"/>
                <a:gd name="connsiteY1" fmla="*/ 812800 h 3289300"/>
                <a:gd name="connsiteX2" fmla="*/ 1473200 w 2006600"/>
                <a:gd name="connsiteY2" fmla="*/ 1485900 h 3289300"/>
                <a:gd name="connsiteX3" fmla="*/ 0 w 2006600"/>
                <a:gd name="connsiteY3" fmla="*/ 3289300 h 3289300"/>
                <a:gd name="connsiteX0-1" fmla="*/ 2006600 w 2006600"/>
                <a:gd name="connsiteY0-2" fmla="*/ 0 h 3289300"/>
                <a:gd name="connsiteX1-3" fmla="*/ 304800 w 2006600"/>
                <a:gd name="connsiteY1-4" fmla="*/ 812800 h 3289300"/>
                <a:gd name="connsiteX2-5" fmla="*/ 1588318 w 2006600"/>
                <a:gd name="connsiteY2-6" fmla="*/ 1753971 h 3289300"/>
                <a:gd name="connsiteX3-7" fmla="*/ 0 w 2006600"/>
                <a:gd name="connsiteY3-8" fmla="*/ 3289300 h 3289300"/>
                <a:gd name="connsiteX0-9" fmla="*/ 2261706 w 2261706"/>
                <a:gd name="connsiteY0-10" fmla="*/ 0 h 3399504"/>
                <a:gd name="connsiteX1-11" fmla="*/ 559906 w 2261706"/>
                <a:gd name="connsiteY1-12" fmla="*/ 812800 h 3399504"/>
                <a:gd name="connsiteX2-13" fmla="*/ 1843424 w 2261706"/>
                <a:gd name="connsiteY2-14" fmla="*/ 1753971 h 3399504"/>
                <a:gd name="connsiteX3-15" fmla="*/ 0 w 2261706"/>
                <a:gd name="connsiteY3-16" fmla="*/ 3399504 h 3399504"/>
                <a:gd name="connsiteX0-17" fmla="*/ 2261706 w 2261706"/>
                <a:gd name="connsiteY0-18" fmla="*/ 0 h 3399504"/>
                <a:gd name="connsiteX1-19" fmla="*/ 559906 w 2261706"/>
                <a:gd name="connsiteY1-20" fmla="*/ 812800 h 3399504"/>
                <a:gd name="connsiteX2-21" fmla="*/ 1843424 w 2261706"/>
                <a:gd name="connsiteY2-22" fmla="*/ 1753971 h 3399504"/>
                <a:gd name="connsiteX3-23" fmla="*/ 0 w 2261706"/>
                <a:gd name="connsiteY3-24" fmla="*/ 3399504 h 339950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2261706" h="3399504">
                  <a:moveTo>
                    <a:pt x="2261706" y="0"/>
                  </a:moveTo>
                  <a:cubicBezTo>
                    <a:pt x="1455256" y="282575"/>
                    <a:pt x="629620" y="520472"/>
                    <a:pt x="559906" y="812800"/>
                  </a:cubicBezTo>
                  <a:cubicBezTo>
                    <a:pt x="490192" y="1105128"/>
                    <a:pt x="1936742" y="1322854"/>
                    <a:pt x="1843424" y="1753971"/>
                  </a:cubicBezTo>
                  <a:cubicBezTo>
                    <a:pt x="1750106" y="2185088"/>
                    <a:pt x="948122" y="2665373"/>
                    <a:pt x="0" y="3399504"/>
                  </a:cubicBezTo>
                </a:path>
              </a:pathLst>
            </a:custGeom>
            <a:ln w="12700">
              <a:solidFill>
                <a:srgbClr val="26262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 dirty="0">
                <a:solidFill>
                  <a:srgbClr val="262626"/>
                </a:solidFill>
                <a:cs typeface="+mn-ea"/>
                <a:sym typeface="+mn-lt"/>
              </a:endParaRPr>
            </a:p>
          </p:txBody>
        </p:sp>
        <p:sp>
          <p:nvSpPr>
            <p:cNvPr id="23" name="Oval 99"/>
            <p:cNvSpPr/>
            <p:nvPr/>
          </p:nvSpPr>
          <p:spPr>
            <a:xfrm>
              <a:off x="9722434" y="1613775"/>
              <a:ext cx="185191" cy="18524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 dirty="0">
                <a:solidFill>
                  <a:srgbClr val="262626"/>
                </a:solidFill>
                <a:cs typeface="+mn-ea"/>
                <a:sym typeface="+mn-lt"/>
              </a:endParaRPr>
            </a:p>
          </p:txBody>
        </p:sp>
        <p:sp>
          <p:nvSpPr>
            <p:cNvPr id="24" name="Oval 87"/>
            <p:cNvSpPr/>
            <p:nvPr/>
          </p:nvSpPr>
          <p:spPr>
            <a:xfrm>
              <a:off x="6833846" y="5979037"/>
              <a:ext cx="185191" cy="18524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 dirty="0">
                <a:solidFill>
                  <a:srgbClr val="262626"/>
                </a:solidFill>
                <a:cs typeface="+mn-ea"/>
                <a:sym typeface="+mn-lt"/>
              </a:endParaRPr>
            </a:p>
          </p:txBody>
        </p:sp>
        <p:sp>
          <p:nvSpPr>
            <p:cNvPr id="25" name="Oval 91"/>
            <p:cNvSpPr/>
            <p:nvPr/>
          </p:nvSpPr>
          <p:spPr>
            <a:xfrm>
              <a:off x="8447910" y="4724767"/>
              <a:ext cx="185191" cy="18524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 dirty="0">
                <a:solidFill>
                  <a:srgbClr val="262626"/>
                </a:solidFill>
                <a:cs typeface="+mn-ea"/>
                <a:sym typeface="+mn-lt"/>
              </a:endParaRPr>
            </a:p>
          </p:txBody>
        </p:sp>
        <p:sp>
          <p:nvSpPr>
            <p:cNvPr id="26" name="Oval 95"/>
            <p:cNvSpPr/>
            <p:nvPr/>
          </p:nvSpPr>
          <p:spPr>
            <a:xfrm>
              <a:off x="7568356" y="2662107"/>
              <a:ext cx="185191" cy="18524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 dirty="0">
                <a:solidFill>
                  <a:srgbClr val="262626"/>
                </a:solidFill>
                <a:cs typeface="+mn-ea"/>
                <a:sym typeface="+mn-lt"/>
              </a:endParaRPr>
            </a:p>
          </p:txBody>
        </p:sp>
        <p:sp>
          <p:nvSpPr>
            <p:cNvPr id="28" name="Teardrop 97"/>
            <p:cNvSpPr/>
            <p:nvPr/>
          </p:nvSpPr>
          <p:spPr>
            <a:xfrm rot="8100000">
              <a:off x="9460314" y="736258"/>
              <a:ext cx="743921" cy="744152"/>
            </a:xfrm>
            <a:prstGeom prst="teardrop">
              <a:avLst/>
            </a:prstGeom>
            <a:solidFill>
              <a:srgbClr val="5BAA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62626"/>
                </a:solidFill>
                <a:cs typeface="+mn-ea"/>
                <a:sym typeface="+mn-lt"/>
              </a:endParaRPr>
            </a:p>
          </p:txBody>
        </p:sp>
        <p:sp>
          <p:nvSpPr>
            <p:cNvPr id="29" name="Oval 98"/>
            <p:cNvSpPr/>
            <p:nvPr/>
          </p:nvSpPr>
          <p:spPr>
            <a:xfrm>
              <a:off x="9574324" y="852024"/>
              <a:ext cx="515901" cy="51606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rgbClr val="262626"/>
                  </a:solidFill>
                  <a:cs typeface="+mn-ea"/>
                  <a:sym typeface="+mn-lt"/>
                </a:rPr>
                <a:t>2023 11</a:t>
              </a:r>
              <a:r>
                <a:rPr lang="zh-CN" altLang="en-US" sz="1200" dirty="0">
                  <a:solidFill>
                    <a:srgbClr val="262626"/>
                  </a:solidFill>
                  <a:cs typeface="+mn-ea"/>
                  <a:sym typeface="+mn-lt"/>
                </a:rPr>
                <a:t>月</a:t>
              </a:r>
              <a:endParaRPr lang="zh-CN" altLang="en-US" sz="1200" dirty="0">
                <a:solidFill>
                  <a:srgbClr val="262626"/>
                </a:solidFill>
                <a:cs typeface="+mn-ea"/>
                <a:sym typeface="+mn-lt"/>
              </a:endParaRPr>
            </a:p>
          </p:txBody>
        </p:sp>
        <p:sp>
          <p:nvSpPr>
            <p:cNvPr id="31" name="Teardrop 93"/>
            <p:cNvSpPr/>
            <p:nvPr/>
          </p:nvSpPr>
          <p:spPr>
            <a:xfrm rot="8100000">
              <a:off x="7144297" y="1439131"/>
              <a:ext cx="1038751" cy="1039073"/>
            </a:xfrm>
            <a:prstGeom prst="teardrop">
              <a:avLst/>
            </a:prstGeom>
            <a:solidFill>
              <a:srgbClr val="509F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62626"/>
                </a:solidFill>
                <a:cs typeface="+mn-ea"/>
                <a:sym typeface="+mn-lt"/>
              </a:endParaRPr>
            </a:p>
          </p:txBody>
        </p:sp>
        <p:sp>
          <p:nvSpPr>
            <p:cNvPr id="32" name="Oval 94"/>
            <p:cNvSpPr/>
            <p:nvPr/>
          </p:nvSpPr>
          <p:spPr>
            <a:xfrm>
              <a:off x="7303492" y="1600776"/>
              <a:ext cx="720362" cy="7205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rgbClr val="262626"/>
                  </a:solidFill>
                  <a:cs typeface="+mn-ea"/>
                  <a:sym typeface="+mn-lt"/>
                </a:rPr>
                <a:t>2023 6</a:t>
              </a:r>
              <a:r>
                <a:rPr lang="zh-CN" altLang="en-US" sz="1600" dirty="0">
                  <a:solidFill>
                    <a:srgbClr val="262626"/>
                  </a:solidFill>
                  <a:cs typeface="+mn-ea"/>
                  <a:sym typeface="+mn-lt"/>
                </a:rPr>
                <a:t>月</a:t>
              </a:r>
              <a:endParaRPr lang="zh-CN" altLang="en-US" sz="1600" dirty="0">
                <a:solidFill>
                  <a:srgbClr val="262626"/>
                </a:solidFill>
                <a:cs typeface="+mn-ea"/>
                <a:sym typeface="+mn-lt"/>
              </a:endParaRPr>
            </a:p>
          </p:txBody>
        </p:sp>
        <p:sp>
          <p:nvSpPr>
            <p:cNvPr id="34" name="Teardrop 89"/>
            <p:cNvSpPr/>
            <p:nvPr/>
          </p:nvSpPr>
          <p:spPr>
            <a:xfrm rot="8100000">
              <a:off x="8023852" y="3485513"/>
              <a:ext cx="1038751" cy="1039073"/>
            </a:xfrm>
            <a:prstGeom prst="teardrop">
              <a:avLst/>
            </a:prstGeom>
            <a:solidFill>
              <a:srgbClr val="388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62626"/>
                </a:solidFill>
                <a:cs typeface="+mn-ea"/>
                <a:sym typeface="+mn-lt"/>
              </a:endParaRPr>
            </a:p>
          </p:txBody>
        </p:sp>
        <p:sp>
          <p:nvSpPr>
            <p:cNvPr id="35" name="Oval 90"/>
            <p:cNvSpPr/>
            <p:nvPr/>
          </p:nvSpPr>
          <p:spPr>
            <a:xfrm>
              <a:off x="8183047" y="3647158"/>
              <a:ext cx="720362" cy="7205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rgbClr val="262626"/>
                  </a:solidFill>
                  <a:cs typeface="+mn-ea"/>
                  <a:sym typeface="+mn-lt"/>
                </a:rPr>
                <a:t>2022</a:t>
              </a:r>
              <a:endParaRPr lang="en-US" sz="1200" dirty="0">
                <a:solidFill>
                  <a:srgbClr val="262626"/>
                </a:solidFill>
                <a:cs typeface="+mn-ea"/>
                <a:sym typeface="+mn-lt"/>
              </a:endParaRPr>
            </a:p>
            <a:p>
              <a:pPr algn="ctr"/>
              <a:r>
                <a:rPr lang="en-US" altLang="zh-CN" sz="1200" dirty="0">
                  <a:solidFill>
                    <a:srgbClr val="262626"/>
                  </a:solidFill>
                  <a:cs typeface="+mn-ea"/>
                  <a:sym typeface="+mn-lt"/>
                </a:rPr>
                <a:t>11</a:t>
              </a:r>
              <a:r>
                <a:rPr lang="zh-CN" altLang="en-US" sz="1200" dirty="0">
                  <a:solidFill>
                    <a:srgbClr val="262626"/>
                  </a:solidFill>
                  <a:cs typeface="+mn-ea"/>
                  <a:sym typeface="+mn-lt"/>
                </a:rPr>
                <a:t>月</a:t>
              </a:r>
              <a:endParaRPr lang="zh-CN" altLang="en-US" sz="1200" dirty="0">
                <a:solidFill>
                  <a:srgbClr val="262626"/>
                </a:solidFill>
                <a:cs typeface="+mn-ea"/>
                <a:sym typeface="+mn-lt"/>
              </a:endParaRPr>
            </a:p>
          </p:txBody>
        </p:sp>
        <p:sp>
          <p:nvSpPr>
            <p:cNvPr id="37" name="Teardrop 85"/>
            <p:cNvSpPr/>
            <p:nvPr/>
          </p:nvSpPr>
          <p:spPr>
            <a:xfrm rot="8100000">
              <a:off x="6409788" y="4723507"/>
              <a:ext cx="1038751" cy="1039073"/>
            </a:xfrm>
            <a:prstGeom prst="teardrop">
              <a:avLst/>
            </a:prstGeom>
            <a:solidFill>
              <a:srgbClr val="267C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62626"/>
                </a:solidFill>
                <a:cs typeface="+mn-ea"/>
                <a:sym typeface="+mn-lt"/>
              </a:endParaRPr>
            </a:p>
          </p:txBody>
        </p:sp>
        <p:sp>
          <p:nvSpPr>
            <p:cNvPr id="38" name="Oval 86"/>
            <p:cNvSpPr/>
            <p:nvPr/>
          </p:nvSpPr>
          <p:spPr>
            <a:xfrm>
              <a:off x="6568983" y="4885151"/>
              <a:ext cx="720362" cy="7205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dirty="0">
                  <a:solidFill>
                    <a:srgbClr val="262626"/>
                  </a:solidFill>
                  <a:cs typeface="+mn-ea"/>
                  <a:sym typeface="+mn-lt"/>
                </a:rPr>
                <a:t>20225</a:t>
              </a:r>
              <a:r>
                <a:rPr lang="zh-CN" altLang="en-US" sz="1600" dirty="0">
                  <a:solidFill>
                    <a:srgbClr val="262626"/>
                  </a:solidFill>
                  <a:cs typeface="+mn-ea"/>
                  <a:sym typeface="+mn-lt"/>
                </a:rPr>
                <a:t>月</a:t>
              </a:r>
              <a:endParaRPr lang="zh-CN" altLang="en-US" sz="1600" dirty="0">
                <a:solidFill>
                  <a:srgbClr val="262626"/>
                </a:solidFill>
                <a:cs typeface="+mn-ea"/>
                <a:sym typeface="+mn-lt"/>
              </a:endParaRPr>
            </a:p>
          </p:txBody>
        </p:sp>
        <p:sp>
          <p:nvSpPr>
            <p:cNvPr id="40" name="Rectangle 6"/>
            <p:cNvSpPr>
              <a:spLocks noChangeArrowheads="1"/>
            </p:cNvSpPr>
            <p:nvPr/>
          </p:nvSpPr>
          <p:spPr bwMode="auto">
            <a:xfrm>
              <a:off x="8842483" y="1596354"/>
              <a:ext cx="41136" cy="415347"/>
            </a:xfrm>
            <a:prstGeom prst="rect">
              <a:avLst/>
            </a:prstGeom>
            <a:solidFill>
              <a:srgbClr val="009B97"/>
            </a:solidFill>
            <a:ln w="9525">
              <a:solidFill>
                <a:schemeClr val="bg1">
                  <a:lumMod val="95000"/>
                </a:schemeClr>
              </a:solidFill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dirty="0">
                <a:solidFill>
                  <a:srgbClr val="262626"/>
                </a:solidFill>
                <a:cs typeface="+mn-ea"/>
                <a:sym typeface="+mn-lt"/>
              </a:endParaRPr>
            </a:p>
          </p:txBody>
        </p:sp>
        <p:sp>
          <p:nvSpPr>
            <p:cNvPr id="41" name="Oval 7"/>
            <p:cNvSpPr>
              <a:spLocks noChangeArrowheads="1"/>
            </p:cNvSpPr>
            <p:nvPr/>
          </p:nvSpPr>
          <p:spPr bwMode="auto">
            <a:xfrm>
              <a:off x="8638087" y="1479336"/>
              <a:ext cx="457642" cy="459068"/>
            </a:xfrm>
            <a:prstGeom prst="ellipse">
              <a:avLst/>
            </a:prstGeom>
            <a:solidFill>
              <a:srgbClr val="009B97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dirty="0">
                <a:solidFill>
                  <a:srgbClr val="262626"/>
                </a:solidFill>
                <a:cs typeface="+mn-ea"/>
                <a:sym typeface="+mn-lt"/>
              </a:endParaRPr>
            </a:p>
          </p:txBody>
        </p:sp>
        <p:sp>
          <p:nvSpPr>
            <p:cNvPr id="43" name="Rectangle 10"/>
            <p:cNvSpPr>
              <a:spLocks noChangeArrowheads="1"/>
            </p:cNvSpPr>
            <p:nvPr/>
          </p:nvSpPr>
          <p:spPr bwMode="auto">
            <a:xfrm>
              <a:off x="9132468" y="3494168"/>
              <a:ext cx="41136" cy="124733"/>
            </a:xfrm>
            <a:prstGeom prst="rect">
              <a:avLst/>
            </a:prstGeom>
            <a:solidFill>
              <a:srgbClr val="009B97"/>
            </a:solidFill>
            <a:ln w="9525">
              <a:solidFill>
                <a:schemeClr val="bg1">
                  <a:lumMod val="95000"/>
                </a:schemeClr>
              </a:solidFill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dirty="0">
                <a:solidFill>
                  <a:srgbClr val="262626"/>
                </a:solidFill>
                <a:cs typeface="+mn-ea"/>
                <a:sym typeface="+mn-lt"/>
              </a:endParaRPr>
            </a:p>
          </p:txBody>
        </p:sp>
        <p:sp>
          <p:nvSpPr>
            <p:cNvPr id="44" name="Oval 20"/>
            <p:cNvSpPr>
              <a:spLocks noChangeArrowheads="1"/>
            </p:cNvSpPr>
            <p:nvPr/>
          </p:nvSpPr>
          <p:spPr bwMode="auto">
            <a:xfrm>
              <a:off x="9034770" y="2847357"/>
              <a:ext cx="237819" cy="672529"/>
            </a:xfrm>
            <a:prstGeom prst="ellipse">
              <a:avLst/>
            </a:prstGeom>
            <a:solidFill>
              <a:srgbClr val="009B97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dirty="0">
                <a:solidFill>
                  <a:srgbClr val="262626"/>
                </a:solidFill>
                <a:cs typeface="+mn-ea"/>
                <a:sym typeface="+mn-lt"/>
              </a:endParaRPr>
            </a:p>
          </p:txBody>
        </p:sp>
        <p:sp>
          <p:nvSpPr>
            <p:cNvPr id="46" name="Rectangle 9"/>
            <p:cNvSpPr>
              <a:spLocks noChangeArrowheads="1"/>
            </p:cNvSpPr>
            <p:nvPr/>
          </p:nvSpPr>
          <p:spPr bwMode="auto">
            <a:xfrm>
              <a:off x="7921201" y="5000006"/>
              <a:ext cx="30852" cy="280328"/>
            </a:xfrm>
            <a:prstGeom prst="rect">
              <a:avLst/>
            </a:prstGeom>
            <a:solidFill>
              <a:srgbClr val="009B97"/>
            </a:solidFill>
            <a:ln w="9525">
              <a:solidFill>
                <a:schemeClr val="bg1">
                  <a:lumMod val="95000"/>
                </a:schemeClr>
              </a:solidFill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dirty="0">
                <a:solidFill>
                  <a:srgbClr val="262626"/>
                </a:solidFill>
                <a:cs typeface="+mn-ea"/>
                <a:sym typeface="+mn-lt"/>
              </a:endParaRPr>
            </a:p>
          </p:txBody>
        </p:sp>
        <p:sp>
          <p:nvSpPr>
            <p:cNvPr id="47" name="Oval 29"/>
            <p:cNvSpPr>
              <a:spLocks noChangeArrowheads="1"/>
            </p:cNvSpPr>
            <p:nvPr/>
          </p:nvSpPr>
          <p:spPr bwMode="auto">
            <a:xfrm>
              <a:off x="7775939" y="4747968"/>
              <a:ext cx="331661" cy="331764"/>
            </a:xfrm>
            <a:prstGeom prst="ellipse">
              <a:avLst/>
            </a:prstGeom>
            <a:solidFill>
              <a:srgbClr val="009B97"/>
            </a:solidFill>
            <a:ln w="9525">
              <a:solidFill>
                <a:schemeClr val="bg1">
                  <a:lumMod val="95000"/>
                </a:schemeClr>
              </a:solidFill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dirty="0">
                <a:solidFill>
                  <a:srgbClr val="262626"/>
                </a:solidFill>
                <a:cs typeface="+mn-ea"/>
                <a:sym typeface="+mn-lt"/>
              </a:endParaRPr>
            </a:p>
          </p:txBody>
        </p:sp>
      </p:grp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22923" y="3216674"/>
            <a:ext cx="5419185" cy="895350"/>
          </a:xfrm>
        </p:spPr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000" b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存在问题</a:t>
            </a:r>
            <a:endParaRPr lang="zh-CN" altLang="en-US" sz="4000" b="0" dirty="0">
              <a:solidFill>
                <a:schemeClr val="accent1">
                  <a:lumMod val="7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5492443" y="2048003"/>
            <a:ext cx="1103459" cy="1063035"/>
          </a:xfrm>
          <a:prstGeom prst="rect">
            <a:avLst/>
          </a:prstGeom>
          <a:noFill/>
          <a:ln w="117475">
            <a:noFill/>
          </a:ln>
        </p:spPr>
        <p:txBody>
          <a:bodyPr wrap="square" rtlCol="0">
            <a:prstTxWarp prst="textPlain">
              <a:avLst/>
            </a:prstTxWarp>
            <a:normAutofit/>
          </a:bodyPr>
          <a:lstStyle/>
          <a:p>
            <a:r>
              <a:rPr lang="en-US" altLang="zh-CN" sz="600" spc="100" dirty="0">
                <a:solidFill>
                  <a:schemeClr val="dk1"/>
                </a:solidFill>
                <a:cs typeface="+mn-ea"/>
                <a:sym typeface="+mn-lt"/>
              </a:rPr>
              <a:t>05</a:t>
            </a:r>
            <a:endParaRPr lang="en-US" altLang="zh-CN" sz="600" spc="100" dirty="0">
              <a:solidFill>
                <a:schemeClr val="dk1"/>
              </a:solidFill>
              <a:cs typeface="+mn-ea"/>
              <a:sym typeface="+mn-lt"/>
            </a:endParaRPr>
          </a:p>
        </p:txBody>
      </p:sp>
      <p:pic>
        <p:nvPicPr>
          <p:cNvPr id="2" name="图片 1" descr="51miz-E1043090-CCB59BD4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697230" y="2018665"/>
            <a:ext cx="4721860" cy="4041775"/>
          </a:xfrm>
          <a:prstGeom prst="rect">
            <a:avLst/>
          </a:prstGeom>
        </p:spPr>
      </p:pic>
      <p:sp>
        <p:nvSpPr>
          <p:cNvPr id="13" name="文本框 5"/>
          <p:cNvSpPr txBox="1"/>
          <p:nvPr/>
        </p:nvSpPr>
        <p:spPr>
          <a:xfrm>
            <a:off x="5465445" y="3974465"/>
            <a:ext cx="46501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1000" noProof="0" dirty="0">
                <a:ln>
                  <a:noFill/>
                </a:ln>
                <a:solidFill>
                  <a:schemeClr val="tx1">
                    <a:alpha val="7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开发产品及使用的问题</a:t>
            </a:r>
            <a:endParaRPr lang="zh-CN" altLang="en-US" sz="1000" noProof="0" dirty="0">
              <a:ln>
                <a:noFill/>
              </a:ln>
              <a:solidFill>
                <a:schemeClr val="tx1">
                  <a:alpha val="7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  <p:timing>
    <p:tnLst>
      <p:par>
        <p:cTn id="1" dur="indefinite" restart="never" nodeType="tmRoot"/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13"/>
          <p:cNvSpPr/>
          <p:nvPr>
            <p:custDataLst>
              <p:tags r:id="rId1"/>
            </p:custDataLst>
          </p:nvPr>
        </p:nvSpPr>
        <p:spPr>
          <a:xfrm>
            <a:off x="6698347" y="1592200"/>
            <a:ext cx="4732542" cy="3903457"/>
          </a:xfrm>
          <a:prstGeom prst="rect">
            <a:avLst/>
          </a:prstGeom>
          <a:noFill/>
          <a:ln w="19050">
            <a:solidFill>
              <a:schemeClr val="accent1">
                <a:alpha val="2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5" name="矩形 12"/>
          <p:cNvSpPr/>
          <p:nvPr>
            <p:custDataLst>
              <p:tags r:id="rId2"/>
            </p:custDataLst>
          </p:nvPr>
        </p:nvSpPr>
        <p:spPr>
          <a:xfrm>
            <a:off x="610490" y="1592200"/>
            <a:ext cx="5630658" cy="3903457"/>
          </a:xfrm>
          <a:prstGeom prst="rect">
            <a:avLst/>
          </a:prstGeom>
          <a:noFill/>
          <a:ln w="19050">
            <a:solidFill>
              <a:schemeClr val="accent1">
                <a:alpha val="2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6" name="矩形 14"/>
          <p:cNvSpPr/>
          <p:nvPr>
            <p:custDataLst>
              <p:tags r:id="rId3"/>
            </p:custDataLst>
          </p:nvPr>
        </p:nvSpPr>
        <p:spPr>
          <a:xfrm>
            <a:off x="762890" y="1744600"/>
            <a:ext cx="5630658" cy="3903457"/>
          </a:xfrm>
          <a:prstGeom prst="rect">
            <a:avLst/>
          </a:prstGeom>
          <a:solidFill>
            <a:schemeClr val="lt2"/>
          </a:solidFill>
          <a:ln w="19050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>
            <p:custDataLst>
              <p:tags r:id="rId4"/>
            </p:custDataLst>
          </p:nvPr>
        </p:nvSpPr>
        <p:spPr>
          <a:xfrm>
            <a:off x="6850747" y="1744600"/>
            <a:ext cx="4732542" cy="3903457"/>
          </a:xfrm>
          <a:prstGeom prst="rect">
            <a:avLst/>
          </a:prstGeom>
          <a:solidFill>
            <a:schemeClr val="lt2"/>
          </a:solidFill>
          <a:ln w="19050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533400" y="457200"/>
            <a:ext cx="10972800" cy="762000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400" spc="24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现存问题</a:t>
            </a:r>
            <a:endParaRPr lang="zh-CN" altLang="en-US" sz="2400" spc="240" dirty="0">
              <a:solidFill>
                <a:schemeClr val="accent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Title 6"/>
          <p:cNvSpPr txBox="1"/>
          <p:nvPr>
            <p:custDataLst>
              <p:tags r:id="rId6"/>
            </p:custDataLst>
          </p:nvPr>
        </p:nvSpPr>
        <p:spPr>
          <a:xfrm>
            <a:off x="1094740" y="1562735"/>
            <a:ext cx="4967592" cy="926452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r>
              <a:rPr kumimoji="0" lang="zh-CN" altLang="zh-CN" sz="2000" i="0" spc="200" noProof="0" dirty="0">
                <a:ln w="3175">
                  <a:noFill/>
                  <a:prstDash val="dash"/>
                </a:ln>
                <a:solidFill>
                  <a:schemeClr val="tx1"/>
                </a:solidFill>
                <a:effectLst/>
                <a:latin typeface="+mn-lt"/>
                <a:cs typeface="+mn-ea"/>
                <a:sym typeface="+mn-lt"/>
              </a:rPr>
              <a:t>技术问题：</a:t>
            </a:r>
            <a:endParaRPr kumimoji="0" lang="zh-CN" altLang="zh-CN" sz="2000" i="0" spc="200" noProof="0" dirty="0">
              <a:ln w="3175">
                <a:noFill/>
                <a:prstDash val="dash"/>
              </a:ln>
              <a:solidFill>
                <a:schemeClr val="tx1"/>
              </a:solidFill>
              <a:effectLst/>
              <a:latin typeface="+mn-lt"/>
              <a:cs typeface="+mn-ea"/>
              <a:sym typeface="+mn-lt"/>
            </a:endParaRPr>
          </a:p>
        </p:txBody>
      </p:sp>
      <p:sp>
        <p:nvSpPr>
          <p:cNvPr id="14" name="Title 6"/>
          <p:cNvSpPr txBox="1"/>
          <p:nvPr>
            <p:custDataLst>
              <p:tags r:id="rId7"/>
            </p:custDataLst>
          </p:nvPr>
        </p:nvSpPr>
        <p:spPr>
          <a:xfrm>
            <a:off x="1094105" y="2559672"/>
            <a:ext cx="4967573" cy="244729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04800" lvl="0" indent="-30480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zh-CN" sz="1600" spc="18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+mn-lt"/>
                <a:cs typeface="+mn-ea"/>
                <a:sym typeface="+mn-lt"/>
              </a:rPr>
              <a:t>如何实现完全的去中心化，如关系网，</a:t>
            </a:r>
            <a:r>
              <a:rPr altLang="zh-CN" sz="1600" spc="18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+mn-lt"/>
                <a:cs typeface="+mn-ea"/>
                <a:sym typeface="+mn-lt"/>
              </a:rPr>
              <a:t>IM</a:t>
            </a:r>
            <a:endParaRPr lang="zh-CN" altLang="zh-CN" sz="1600" spc="180" dirty="0">
              <a:ln w="3175">
                <a:noFill/>
                <a:prstDash val="dash"/>
              </a:ln>
              <a:solidFill>
                <a:schemeClr val="tx1"/>
              </a:solidFill>
              <a:latin typeface="+mn-lt"/>
              <a:cs typeface="+mn-ea"/>
              <a:sym typeface="+mn-lt"/>
            </a:endParaRPr>
          </a:p>
          <a:p>
            <a:pPr marL="304800" lvl="0" indent="-30480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zh-CN" sz="1600" spc="18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+mn-lt"/>
                <a:cs typeface="+mn-ea"/>
                <a:sym typeface="+mn-lt"/>
              </a:rPr>
              <a:t>赠与和授权的继承关系在去中心化中该如何保存</a:t>
            </a:r>
            <a:endParaRPr lang="zh-CN" altLang="zh-CN" sz="1600" spc="180" dirty="0">
              <a:ln w="3175">
                <a:noFill/>
                <a:prstDash val="dash"/>
              </a:ln>
              <a:solidFill>
                <a:schemeClr val="tx1"/>
              </a:solidFill>
              <a:latin typeface="+mn-lt"/>
              <a:cs typeface="+mn-ea"/>
              <a:sym typeface="+mn-lt"/>
            </a:endParaRPr>
          </a:p>
          <a:p>
            <a:pPr marL="304800" lvl="0" indent="-30480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altLang="zh-CN" sz="1600" spc="18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+mn-lt"/>
                <a:cs typeface="+mn-ea"/>
                <a:sym typeface="+mn-lt"/>
              </a:rPr>
              <a:t>IM</a:t>
            </a: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+mn-lt"/>
                <a:cs typeface="+mn-ea"/>
                <a:sym typeface="+mn-lt"/>
              </a:rPr>
              <a:t>如何才能在区块链上做到及时性</a:t>
            </a:r>
            <a:endParaRPr lang="zh-CN" altLang="en-US" sz="1600" spc="180" dirty="0">
              <a:ln w="3175">
                <a:noFill/>
                <a:prstDash val="dash"/>
              </a:ln>
              <a:solidFill>
                <a:schemeClr val="tx1"/>
              </a:solidFill>
              <a:latin typeface="+mn-lt"/>
              <a:cs typeface="+mn-ea"/>
              <a:sym typeface="+mn-lt"/>
            </a:endParaRPr>
          </a:p>
          <a:p>
            <a:pPr marL="304800" lvl="0" indent="-304800" algn="l" font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600" spc="18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+mn-lt"/>
                <a:cs typeface="+mn-ea"/>
                <a:sym typeface="+mn-lt"/>
              </a:rPr>
              <a:t>当数据量大了之后，如何保障系统的稳定运行</a:t>
            </a:r>
            <a:endParaRPr lang="zh-CN" altLang="en-US" sz="1600" spc="180" dirty="0">
              <a:ln w="3175">
                <a:noFill/>
                <a:prstDash val="dash"/>
              </a:ln>
              <a:solidFill>
                <a:schemeClr val="tx1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13" name="Title 6"/>
          <p:cNvSpPr txBox="1"/>
          <p:nvPr>
            <p:custDataLst>
              <p:tags r:id="rId8"/>
            </p:custDataLst>
          </p:nvPr>
        </p:nvSpPr>
        <p:spPr>
          <a:xfrm>
            <a:off x="7129767" y="1562735"/>
            <a:ext cx="4175138" cy="926452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None/>
            </a:pPr>
            <a:r>
              <a:rPr kumimoji="0" lang="zh-CN" altLang="zh-CN" sz="2000" i="0" spc="200" noProof="0" dirty="0">
                <a:ln w="3175">
                  <a:noFill/>
                  <a:prstDash val="dash"/>
                </a:ln>
                <a:solidFill>
                  <a:schemeClr val="tx1"/>
                </a:solidFill>
                <a:effectLst/>
                <a:latin typeface="+mn-lt"/>
                <a:cs typeface="+mn-ea"/>
                <a:sym typeface="+mn-lt"/>
              </a:rPr>
              <a:t>推广及使用</a:t>
            </a:r>
            <a:endParaRPr kumimoji="0" lang="zh-CN" altLang="zh-CN" sz="2000" i="0" spc="200" noProof="0" dirty="0">
              <a:ln w="3175">
                <a:noFill/>
                <a:prstDash val="dash"/>
              </a:ln>
              <a:solidFill>
                <a:schemeClr val="tx1"/>
              </a:solidFill>
              <a:effectLst/>
              <a:latin typeface="+mn-lt"/>
              <a:cs typeface="+mn-ea"/>
              <a:sym typeface="+mn-lt"/>
            </a:endParaRPr>
          </a:p>
        </p:txBody>
      </p:sp>
      <p:sp>
        <p:nvSpPr>
          <p:cNvPr id="18" name="Title 6"/>
          <p:cNvSpPr txBox="1"/>
          <p:nvPr>
            <p:custDataLst>
              <p:tags r:id="rId9"/>
            </p:custDataLst>
          </p:nvPr>
        </p:nvSpPr>
        <p:spPr>
          <a:xfrm>
            <a:off x="7129132" y="2559672"/>
            <a:ext cx="4175119" cy="244729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79400" lvl="0" indent="-279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600" spc="160">
                <a:ln w="3175">
                  <a:noFill/>
                  <a:prstDash val="dash"/>
                </a:ln>
                <a:latin typeface="+mn-lt"/>
                <a:cs typeface="+mn-ea"/>
                <a:sym typeface="+mn-lt"/>
              </a:rPr>
              <a:t>如何让用户方便进入</a:t>
            </a:r>
            <a:r>
              <a:rPr altLang="zh-CN" sz="1600" spc="160">
                <a:ln w="3175">
                  <a:noFill/>
                  <a:prstDash val="dash"/>
                </a:ln>
                <a:latin typeface="+mn-lt"/>
                <a:cs typeface="+mn-ea"/>
                <a:sym typeface="+mn-lt"/>
              </a:rPr>
              <a:t>Dapp</a:t>
            </a:r>
            <a:endParaRPr altLang="zh-CN" sz="1600" spc="160">
              <a:ln w="3175">
                <a:noFill/>
                <a:prstDash val="dash"/>
              </a:ln>
              <a:latin typeface="+mn-lt"/>
              <a:cs typeface="+mn-ea"/>
              <a:sym typeface="+mn-lt"/>
            </a:endParaRPr>
          </a:p>
          <a:p>
            <a:pPr marL="279400" lvl="0" indent="-279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600" spc="16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+mn-lt"/>
                <a:cs typeface="+mn-ea"/>
                <a:sym typeface="+mn-lt"/>
              </a:rPr>
              <a:t>如何使用户愿意使用</a:t>
            </a:r>
            <a:r>
              <a:rPr altLang="zh-CN" sz="1600" spc="16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+mn-lt"/>
                <a:cs typeface="+mn-ea"/>
                <a:sym typeface="+mn-lt"/>
              </a:rPr>
              <a:t>PhotoTree</a:t>
            </a:r>
            <a:r>
              <a:rPr lang="zh-CN" altLang="en-US" sz="1600" spc="16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+mn-lt"/>
                <a:cs typeface="+mn-ea"/>
                <a:sym typeface="+mn-lt"/>
              </a:rPr>
              <a:t>保存照片</a:t>
            </a:r>
            <a:endParaRPr lang="zh-CN" altLang="en-US" sz="1600" spc="160" dirty="0">
              <a:ln w="3175">
                <a:noFill/>
                <a:prstDash val="dash"/>
              </a:ln>
              <a:solidFill>
                <a:schemeClr val="tx1"/>
              </a:solidFill>
              <a:latin typeface="+mn-lt"/>
              <a:cs typeface="+mn-ea"/>
              <a:sym typeface="+mn-lt"/>
            </a:endParaRPr>
          </a:p>
          <a:p>
            <a:pPr marL="279400" lvl="0" indent="-279400" algn="l" fontAlgn="ctr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Wingdings" panose="05000000000000000000" charset="0"/>
              <a:buChar char="l"/>
            </a:pPr>
            <a:r>
              <a:rPr lang="zh-CN" altLang="en-US" sz="1600" spc="16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+mn-lt"/>
                <a:cs typeface="+mn-ea"/>
                <a:sym typeface="+mn-lt"/>
              </a:rPr>
              <a:t>除了照片，是不是应该加入一些其他元素来吸引用户</a:t>
            </a:r>
            <a:endParaRPr lang="zh-CN" altLang="en-US" sz="1600" spc="160" dirty="0">
              <a:ln w="3175">
                <a:noFill/>
                <a:prstDash val="dash"/>
              </a:ln>
              <a:solidFill>
                <a:schemeClr val="tx1"/>
              </a:solidFill>
              <a:latin typeface="+mn-lt"/>
              <a:cs typeface="+mn-ea"/>
              <a:sym typeface="+mn-lt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 bwMode="auto">
          <a:xfrm>
            <a:off x="1263925" y="4839769"/>
            <a:ext cx="2401938" cy="6307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0" rIns="90000" bIns="46800" anchor="t" anchorCtr="1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lv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000" spc="150" dirty="0">
                <a:solidFill>
                  <a:schemeClr val="dk1"/>
                </a:solidFill>
                <a:cs typeface="+mn-ea"/>
                <a:sym typeface="+mn-lt"/>
              </a:rPr>
              <a:t>项目介绍</a:t>
            </a:r>
            <a:endParaRPr lang="zh-CN" altLang="en-US" sz="2000" spc="150" dirty="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 bwMode="auto">
          <a:xfrm>
            <a:off x="5547196" y="4200981"/>
            <a:ext cx="948515" cy="550750"/>
          </a:xfrm>
          <a:prstGeom prst="rect">
            <a:avLst/>
          </a:prstGeom>
          <a:solidFill>
            <a:schemeClr val="accent3"/>
          </a:solidFill>
          <a:ln w="19050">
            <a:noFill/>
            <a:round/>
          </a:ln>
        </p:spPr>
        <p:txBody>
          <a:bodyPr rot="0" spcFirstLastPara="0" vert="horz" wrap="square" lIns="90000" tIns="46800" rIns="90000" bIns="46800" anchor="ctr" anchorCtr="1" forceAA="0" compatLnSpc="1">
            <a:normAutofit fontScale="92500" lnSpcReduction="20000"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800">
                <a:solidFill>
                  <a:schemeClr val="lt1"/>
                </a:solidFill>
                <a:cs typeface="+mn-ea"/>
                <a:sym typeface="+mn-lt"/>
              </a:rPr>
              <a:t>03</a:t>
            </a:r>
            <a:endParaRPr lang="en-US" altLang="zh-CN" sz="280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 bwMode="auto">
          <a:xfrm>
            <a:off x="4786506" y="4839658"/>
            <a:ext cx="2469895" cy="6307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0" rIns="90000" bIns="46800" anchor="t" anchorCtr="1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lv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000" spc="150" dirty="0">
                <a:solidFill>
                  <a:schemeClr val="dk1"/>
                </a:solidFill>
                <a:cs typeface="+mn-ea"/>
                <a:sym typeface="+mn-lt"/>
              </a:rPr>
              <a:t>经济模型</a:t>
            </a:r>
            <a:endParaRPr lang="zh-CN" altLang="en-US" sz="2000" spc="150" dirty="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 bwMode="auto">
          <a:xfrm>
            <a:off x="9074019" y="4198646"/>
            <a:ext cx="948515" cy="550750"/>
          </a:xfrm>
          <a:prstGeom prst="rect">
            <a:avLst/>
          </a:prstGeom>
          <a:solidFill>
            <a:schemeClr val="accent5"/>
          </a:solidFill>
          <a:ln w="19050">
            <a:noFill/>
            <a:round/>
          </a:ln>
        </p:spPr>
        <p:txBody>
          <a:bodyPr rot="0" spcFirstLastPara="0" vert="horz" wrap="square" lIns="90000" tIns="46800" rIns="90000" bIns="46800" anchor="ctr" anchorCtr="1" forceAA="0" compatLnSpc="1">
            <a:normAutofit fontScale="92500" lnSpcReduction="20000"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800">
                <a:solidFill>
                  <a:schemeClr val="lt1"/>
                </a:solidFill>
                <a:cs typeface="+mn-ea"/>
                <a:sym typeface="+mn-lt"/>
              </a:rPr>
              <a:t>05</a:t>
            </a:r>
            <a:endParaRPr lang="en-US" altLang="zh-CN" sz="280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 bwMode="auto">
          <a:xfrm>
            <a:off x="8237220" y="4843780"/>
            <a:ext cx="2675890" cy="6305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0" rIns="90000" bIns="46800" anchor="t" anchorCtr="1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lv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000" spc="150" dirty="0">
                <a:solidFill>
                  <a:schemeClr val="dk1"/>
                </a:solidFill>
                <a:cs typeface="+mn-ea"/>
                <a:sym typeface="+mn-lt"/>
              </a:rPr>
              <a:t>存在问题</a:t>
            </a:r>
            <a:endParaRPr lang="zh-CN" altLang="en-US" sz="2000" spc="150" dirty="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0" name="矩形 9"/>
          <p:cNvSpPr/>
          <p:nvPr>
            <p:custDataLst>
              <p:tags r:id="rId6"/>
            </p:custDataLst>
          </p:nvPr>
        </p:nvSpPr>
        <p:spPr bwMode="auto">
          <a:xfrm>
            <a:off x="1957565" y="4196600"/>
            <a:ext cx="948515" cy="550750"/>
          </a:xfrm>
          <a:prstGeom prst="rect">
            <a:avLst/>
          </a:prstGeom>
          <a:solidFill>
            <a:schemeClr val="accent1"/>
          </a:solidFill>
          <a:ln w="19050">
            <a:noFill/>
            <a:round/>
          </a:ln>
        </p:spPr>
        <p:txBody>
          <a:bodyPr rot="0" spcFirstLastPara="0" vert="horz" wrap="square" lIns="90000" tIns="46800" rIns="90000" bIns="46800" anchor="ctr" anchorCtr="1" forceAA="0" compatLnSpc="1">
            <a:normAutofit fontScale="92500" lnSpcReduction="20000"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800">
                <a:solidFill>
                  <a:schemeClr val="lt1"/>
                </a:solidFill>
                <a:cs typeface="+mn-ea"/>
                <a:sym typeface="+mn-lt"/>
              </a:rPr>
              <a:t>01</a:t>
            </a:r>
            <a:endParaRPr lang="en-US" altLang="zh-CN" sz="280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>
            <p:custDataLst>
              <p:tags r:id="rId7"/>
            </p:custDataLst>
          </p:nvPr>
        </p:nvSpPr>
        <p:spPr bwMode="auto">
          <a:xfrm>
            <a:off x="3767154" y="2670678"/>
            <a:ext cx="948515" cy="550750"/>
          </a:xfrm>
          <a:prstGeom prst="rect">
            <a:avLst/>
          </a:prstGeom>
          <a:solidFill>
            <a:schemeClr val="accent2"/>
          </a:solidFill>
          <a:ln w="19050">
            <a:noFill/>
            <a:round/>
          </a:ln>
        </p:spPr>
        <p:txBody>
          <a:bodyPr rot="0" spcFirstLastPara="0" vert="horz" wrap="square" lIns="90000" tIns="46800" rIns="90000" bIns="46800" anchor="ctr" anchorCtr="1" forceAA="0" compatLnSpc="1">
            <a:normAutofit fontScale="92500" lnSpcReduction="20000"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800" dirty="0">
                <a:solidFill>
                  <a:schemeClr val="lt1"/>
                </a:solidFill>
                <a:cs typeface="+mn-ea"/>
                <a:sym typeface="+mn-lt"/>
              </a:rPr>
              <a:t>02</a:t>
            </a:r>
            <a:endParaRPr lang="en-US" altLang="zh-CN" sz="2800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 bwMode="auto">
          <a:xfrm>
            <a:off x="3006464" y="3324102"/>
            <a:ext cx="2469895" cy="63070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0" rIns="90000" bIns="46800" anchor="t" anchorCtr="1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lv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000" spc="150" dirty="0">
                <a:solidFill>
                  <a:schemeClr val="dk1"/>
                </a:solidFill>
                <a:cs typeface="+mn-ea"/>
                <a:sym typeface="+mn-lt"/>
              </a:rPr>
              <a:t>核心技术</a:t>
            </a:r>
            <a:endParaRPr lang="zh-CN" altLang="en-US" sz="2000" spc="150" dirty="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>
            <p:custDataLst>
              <p:tags r:id="rId9"/>
            </p:custDataLst>
          </p:nvPr>
        </p:nvSpPr>
        <p:spPr bwMode="auto">
          <a:xfrm>
            <a:off x="7308051" y="2670678"/>
            <a:ext cx="948515" cy="550750"/>
          </a:xfrm>
          <a:prstGeom prst="rect">
            <a:avLst/>
          </a:prstGeom>
          <a:solidFill>
            <a:schemeClr val="accent4"/>
          </a:solidFill>
          <a:ln w="19050">
            <a:noFill/>
            <a:round/>
          </a:ln>
        </p:spPr>
        <p:txBody>
          <a:bodyPr rot="0" spcFirstLastPara="0" vert="horz" wrap="square" lIns="90000" tIns="46800" rIns="90000" bIns="46800" anchor="ctr" anchorCtr="1" forceAA="0" compatLnSpc="1">
            <a:normAutofit fontScale="92500" lnSpcReduction="20000"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800" dirty="0">
                <a:solidFill>
                  <a:schemeClr val="lt1"/>
                </a:solidFill>
                <a:cs typeface="+mn-ea"/>
                <a:sym typeface="+mn-lt"/>
              </a:rPr>
              <a:t>04</a:t>
            </a:r>
            <a:endParaRPr lang="en-US" altLang="zh-CN" sz="2800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>
            <p:custDataLst>
              <p:tags r:id="rId10"/>
            </p:custDataLst>
          </p:nvPr>
        </p:nvSpPr>
        <p:spPr bwMode="auto">
          <a:xfrm>
            <a:off x="6547241" y="3324225"/>
            <a:ext cx="2469895" cy="6305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0" rIns="90000" bIns="46800" anchor="t" anchorCtr="1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lv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000" spc="150" dirty="0">
                <a:solidFill>
                  <a:schemeClr val="dk1"/>
                </a:solidFill>
                <a:cs typeface="+mn-ea"/>
                <a:sym typeface="+mn-lt"/>
              </a:rPr>
              <a:t>产品规划</a:t>
            </a:r>
            <a:endParaRPr lang="zh-CN" altLang="en-US" sz="2000" spc="150" dirty="0">
              <a:solidFill>
                <a:schemeClr val="dk1"/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>
            <p:custDataLst>
              <p:tags r:id="rId11"/>
            </p:custDataLst>
          </p:nvPr>
        </p:nvSpPr>
        <p:spPr>
          <a:xfrm>
            <a:off x="4693285" y="1393825"/>
            <a:ext cx="2301875" cy="512445"/>
          </a:xfrm>
          <a:prstGeom prst="rect">
            <a:avLst/>
          </a:prstGeom>
          <a:noFill/>
        </p:spPr>
        <p:txBody>
          <a:bodyPr wrap="square" lIns="90000" tIns="0" rIns="90000" bIns="46800" anchor="ctr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spc="300" dirty="0">
                <a:solidFill>
                  <a:schemeClr val="accent1">
                    <a:lumMod val="50000"/>
                  </a:schemeClr>
                </a:solidFill>
                <a:cs typeface="+mn-ea"/>
                <a:sym typeface="+mn-lt"/>
              </a:rPr>
              <a:t>CONTENTS</a:t>
            </a:r>
            <a:endParaRPr lang="en-US" altLang="zh-CN" sz="2400" spc="300" dirty="0">
              <a:solidFill>
                <a:schemeClr val="accent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>
            <p:custDataLst>
              <p:tags r:id="rId12"/>
            </p:custDataLst>
          </p:nvPr>
        </p:nvSpPr>
        <p:spPr>
          <a:xfrm>
            <a:off x="4912995" y="677545"/>
            <a:ext cx="1914525" cy="830580"/>
          </a:xfrm>
          <a:prstGeom prst="rect">
            <a:avLst/>
          </a:prstGeom>
          <a:noFill/>
        </p:spPr>
        <p:txBody>
          <a:bodyPr wrap="square" lIns="90000" tIns="46800" rIns="90000" bIns="0">
            <a:noAutofit/>
          </a:bodyPr>
          <a:lstStyle/>
          <a:p>
            <a:pPr marL="0" indent="0" algn="di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400" spc="300" dirty="0">
                <a:gradFill>
                  <a:gsLst>
                    <a:gs pos="0">
                      <a:schemeClr val="accent1">
                        <a:lumMod val="75000"/>
                      </a:schemeClr>
                    </a:gs>
                    <a:gs pos="47000">
                      <a:schemeClr val="accent2"/>
                    </a:gs>
                    <a:gs pos="100000">
                      <a:schemeClr val="accent3"/>
                    </a:gs>
                  </a:gsLst>
                  <a:lin ang="2700000" scaled="0"/>
                </a:gradFill>
                <a:cs typeface="+mn-ea"/>
                <a:sym typeface="+mn-lt"/>
              </a:rPr>
              <a:t>目录</a:t>
            </a:r>
            <a:endParaRPr lang="zh-CN" altLang="en-US" sz="4400" spc="300" dirty="0">
              <a:gradFill>
                <a:gsLst>
                  <a:gs pos="0">
                    <a:schemeClr val="accent1">
                      <a:lumMod val="75000"/>
                    </a:schemeClr>
                  </a:gs>
                  <a:gs pos="47000">
                    <a:schemeClr val="accent2"/>
                  </a:gs>
                  <a:gs pos="100000">
                    <a:schemeClr val="accent3"/>
                  </a:gs>
                </a:gsLst>
                <a:lin ang="2700000" scaled="0"/>
              </a:gradFill>
              <a:cs typeface="+mn-ea"/>
              <a:sym typeface="+mn-lt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1807845" y="1964055"/>
            <a:ext cx="870267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 animBg="1"/>
      <p:bldP spid="6" grpId="0"/>
      <p:bldP spid="7" grpId="0" animBg="1"/>
      <p:bldP spid="9" grpId="0"/>
      <p:bldP spid="10" grpId="0" animBg="1"/>
      <p:bldP spid="13" grpId="0" animBg="1"/>
      <p:bldP spid="15" grpId="0"/>
      <p:bldP spid="16" grpId="0" animBg="1"/>
      <p:bldP spid="18" grpId="0"/>
      <p:bldP spid="1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797243" y="3155714"/>
            <a:ext cx="5419185" cy="895350"/>
          </a:xfrm>
        </p:spPr>
        <p:txBody>
          <a:bodyPr/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pc="150" dirty="0">
                <a:solidFill>
                  <a:schemeClr val="dk1"/>
                </a:solidFill>
                <a:cs typeface="+mn-ea"/>
                <a:sym typeface="+mn-lt"/>
              </a:rPr>
              <a:t>项目介绍</a:t>
            </a:r>
            <a:endParaRPr lang="zh-CN" altLang="en-US" sz="4000" b="0" dirty="0">
              <a:solidFill>
                <a:schemeClr val="accent1">
                  <a:lumMod val="7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5766763" y="2048003"/>
            <a:ext cx="1103459" cy="1063035"/>
          </a:xfrm>
          <a:prstGeom prst="rect">
            <a:avLst/>
          </a:prstGeom>
          <a:noFill/>
          <a:ln w="117475">
            <a:noFill/>
          </a:ln>
        </p:spPr>
        <p:txBody>
          <a:bodyPr wrap="square" rtlCol="0">
            <a:prstTxWarp prst="textPlain">
              <a:avLst/>
            </a:prstTxWarp>
            <a:normAutofit/>
          </a:bodyPr>
          <a:lstStyle/>
          <a:p>
            <a:r>
              <a:rPr lang="en-US" altLang="zh-CN" sz="600" spc="100" dirty="0">
                <a:solidFill>
                  <a:schemeClr val="dk1"/>
                </a:solidFill>
                <a:cs typeface="+mn-ea"/>
                <a:sym typeface="+mn-lt"/>
              </a:rPr>
              <a:t>01</a:t>
            </a:r>
            <a:endParaRPr lang="en-US" altLang="zh-CN" sz="600" spc="100" dirty="0">
              <a:solidFill>
                <a:schemeClr val="dk1"/>
              </a:solidFill>
              <a:cs typeface="+mn-ea"/>
              <a:sym typeface="+mn-lt"/>
            </a:endParaRPr>
          </a:p>
        </p:txBody>
      </p:sp>
      <p:pic>
        <p:nvPicPr>
          <p:cNvPr id="2" name="图片 1" descr="51miz-E1043090-CCB59BD4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697230" y="2018665"/>
            <a:ext cx="4721860" cy="4041775"/>
          </a:xfrm>
          <a:prstGeom prst="rect">
            <a:avLst/>
          </a:prstGeom>
        </p:spPr>
      </p:pic>
      <p:sp>
        <p:nvSpPr>
          <p:cNvPr id="13" name="文本框 5"/>
          <p:cNvSpPr txBox="1"/>
          <p:nvPr/>
        </p:nvSpPr>
        <p:spPr>
          <a:xfrm>
            <a:off x="5739765" y="3974465"/>
            <a:ext cx="465010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alpha val="70000"/>
                  </a:schemeClr>
                </a:solidFill>
                <a:cs typeface="+mn-ea"/>
                <a:sym typeface="+mn-lt"/>
              </a:rPr>
              <a:t>PhotoTree</a:t>
            </a:r>
            <a:r>
              <a:rPr lang="zh-CN" altLang="en-US" sz="1400" dirty="0">
                <a:solidFill>
                  <a:schemeClr val="tx1">
                    <a:alpha val="70000"/>
                  </a:schemeClr>
                </a:solidFill>
                <a:cs typeface="+mn-ea"/>
                <a:sym typeface="+mn-lt"/>
              </a:rPr>
              <a:t>致力于构建一个安全可靠的</a:t>
            </a:r>
            <a:r>
              <a:rPr lang="en-US" altLang="zh-CN" sz="1400" dirty="0">
                <a:solidFill>
                  <a:schemeClr val="tx1">
                    <a:alpha val="70000"/>
                  </a:schemeClr>
                </a:solidFill>
                <a:cs typeface="+mn-ea"/>
                <a:sym typeface="+mn-lt"/>
              </a:rPr>
              <a:t>Web3.0</a:t>
            </a:r>
            <a:r>
              <a:rPr lang="zh-CN" altLang="en-US" sz="1400" dirty="0">
                <a:solidFill>
                  <a:schemeClr val="tx1">
                    <a:alpha val="70000"/>
                  </a:schemeClr>
                </a:solidFill>
                <a:cs typeface="+mn-ea"/>
                <a:sym typeface="+mn-lt"/>
              </a:rPr>
              <a:t>应用，用于图片展示、生活记录、</a:t>
            </a:r>
            <a:r>
              <a:rPr lang="en-US" altLang="zh-CN" sz="1400" dirty="0">
                <a:solidFill>
                  <a:schemeClr val="tx1">
                    <a:alpha val="70000"/>
                  </a:schemeClr>
                </a:solidFill>
                <a:cs typeface="+mn-ea"/>
                <a:sym typeface="+mn-lt"/>
              </a:rPr>
              <a:t>NFT</a:t>
            </a:r>
            <a:r>
              <a:rPr lang="zh-CN" altLang="en-US" sz="1400" dirty="0">
                <a:solidFill>
                  <a:schemeClr val="tx1">
                    <a:alpha val="70000"/>
                  </a:schemeClr>
                </a:solidFill>
                <a:cs typeface="+mn-ea"/>
                <a:sym typeface="+mn-lt"/>
              </a:rPr>
              <a:t>市场、轻社交和支付等。</a:t>
            </a:r>
            <a:endParaRPr lang="zh-CN" altLang="en-US" sz="1400" noProof="0" dirty="0">
              <a:ln>
                <a:noFill/>
              </a:ln>
              <a:solidFill>
                <a:schemeClr val="tx1">
                  <a:alpha val="7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  <p:timing>
    <p:tnLst>
      <p:par>
        <p:cTn id="1" dur="indefinite" restart="never" nodeType="tmRoot"/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47000">
              <a:schemeClr val="accent2"/>
            </a:gs>
            <a:gs pos="100000">
              <a:schemeClr val="accent3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5" name="矩形 3"/>
          <p:cNvSpPr/>
          <p:nvPr>
            <p:custDataLst>
              <p:tags r:id="rId2"/>
            </p:custDataLst>
          </p:nvPr>
        </p:nvSpPr>
        <p:spPr>
          <a:xfrm>
            <a:off x="1206500" y="1237615"/>
            <a:ext cx="9779000" cy="5029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15900" dist="38100" dir="5400000" algn="t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608965" y="329565"/>
            <a:ext cx="10668635" cy="661035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400" spc="16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如何永久存储重要的瞬间</a:t>
            </a:r>
            <a:endParaRPr lang="zh-CN" altLang="en-US" sz="2400" spc="160" dirty="0">
              <a:solidFill>
                <a:schemeClr val="accent1">
                  <a:lumMod val="7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02" name="图片 101"/>
          <p:cNvPicPr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982335" y="3500755"/>
            <a:ext cx="3055620" cy="22879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7" name="图片 116"/>
          <p:cNvPicPr/>
          <p:nvPr/>
        </p:nvPicPr>
        <p:blipFill>
          <a:blip r:embed="rId6"/>
          <a:stretch>
            <a:fillRect/>
          </a:stretch>
        </p:blipFill>
        <p:spPr>
          <a:xfrm>
            <a:off x="1684020" y="1548765"/>
            <a:ext cx="2667000" cy="1689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8" name="图片 117"/>
          <p:cNvPicPr/>
          <p:nvPr/>
        </p:nvPicPr>
        <p:blipFill>
          <a:blip r:embed="rId7"/>
          <a:stretch>
            <a:fillRect/>
          </a:stretch>
        </p:blipFill>
        <p:spPr>
          <a:xfrm>
            <a:off x="5483225" y="1531620"/>
            <a:ext cx="2156460" cy="17062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9" name="图片 118"/>
          <p:cNvPicPr/>
          <p:nvPr/>
        </p:nvPicPr>
        <p:blipFill>
          <a:blip r:embed="rId8"/>
          <a:stretch>
            <a:fillRect/>
          </a:stretch>
        </p:blipFill>
        <p:spPr>
          <a:xfrm>
            <a:off x="8771890" y="1553210"/>
            <a:ext cx="1439545" cy="16846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爆炸形 1 2"/>
          <p:cNvSpPr/>
          <p:nvPr/>
        </p:nvSpPr>
        <p:spPr>
          <a:xfrm>
            <a:off x="3502025" y="3796030"/>
            <a:ext cx="2042795" cy="1586865"/>
          </a:xfrm>
          <a:prstGeom prst="irregularSeal1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/>
              <a:t>Boom</a:t>
            </a:r>
            <a:endParaRPr lang="en-US" altLang="zh-CN" sz="2400"/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553047" y="536583"/>
            <a:ext cx="10972876" cy="762000"/>
          </a:xfrm>
          <a:prstGeom prst="rect">
            <a:avLst/>
          </a:prstGeom>
          <a:noFill/>
        </p:spPr>
        <p:txBody>
          <a:bodyPr wrap="square" lIns="63500" tIns="25400" rIns="63500" bIns="25400" rtlCol="0" anchor="t" anchorCtr="0">
            <a:normAutofit/>
          </a:bodyPr>
          <a:lstStyle/>
          <a:p>
            <a: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400" spc="16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你是否了解你的家族起源</a:t>
            </a:r>
            <a:endParaRPr lang="zh-CN" altLang="en-US" sz="2400" spc="160" dirty="0">
              <a:solidFill>
                <a:schemeClr val="accent1">
                  <a:lumMod val="75000"/>
                </a:schemeClr>
              </a:solidFill>
              <a:cs typeface="+mn-ea"/>
              <a:sym typeface="+mn-lt"/>
            </a:endParaRPr>
          </a:p>
        </p:txBody>
      </p:sp>
      <p:graphicFrame>
        <p:nvGraphicFramePr>
          <p:cNvPr id="8" name="图示 7"/>
          <p:cNvGraphicFramePr/>
          <p:nvPr>
            <p:custDataLst>
              <p:tags r:id="rId2"/>
            </p:custDataLst>
          </p:nvPr>
        </p:nvGraphicFramePr>
        <p:xfrm>
          <a:off x="1036320" y="1298575"/>
          <a:ext cx="10255250" cy="467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9" name="组合 48"/>
          <p:cNvGrpSpPr/>
          <p:nvPr/>
        </p:nvGrpSpPr>
        <p:grpSpPr>
          <a:xfrm>
            <a:off x="533400" y="1747520"/>
            <a:ext cx="11465560" cy="5007610"/>
            <a:chOff x="840" y="2752"/>
            <a:chExt cx="18056" cy="7886"/>
          </a:xfrm>
        </p:grpSpPr>
        <p:pic>
          <p:nvPicPr>
            <p:cNvPr id="120" name="图片 119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3954" y="7327"/>
              <a:ext cx="811" cy="119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21" name="图片 120"/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16270" y="7284"/>
              <a:ext cx="1134" cy="122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2" name="圆角矩形 1"/>
            <p:cNvSpPr/>
            <p:nvPr/>
          </p:nvSpPr>
          <p:spPr>
            <a:xfrm>
              <a:off x="4923" y="7284"/>
              <a:ext cx="2122" cy="121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爸爸</a:t>
              </a:r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14044" y="7284"/>
              <a:ext cx="2122" cy="121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妈妈</a:t>
              </a:r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9140" y="9405"/>
              <a:ext cx="2122" cy="121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我</a:t>
              </a:r>
              <a:endParaRPr lang="zh-CN" altLang="en-US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2686" y="4416"/>
              <a:ext cx="2122" cy="121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爷爷</a:t>
              </a:r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1965" y="2752"/>
              <a:ext cx="1322" cy="76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？</a:t>
              </a:r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4104" y="2752"/>
              <a:ext cx="1322" cy="76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？</a:t>
              </a:r>
              <a:endParaRPr lang="zh-CN" altLang="en-US"/>
            </a:p>
          </p:txBody>
        </p:sp>
        <p:cxnSp>
          <p:nvCxnSpPr>
            <p:cNvPr id="23" name="直接箭头连接符 22"/>
            <p:cNvCxnSpPr>
              <a:stCxn id="11" idx="2"/>
              <a:endCxn id="6" idx="0"/>
            </p:cNvCxnSpPr>
            <p:nvPr/>
          </p:nvCxnSpPr>
          <p:spPr>
            <a:xfrm>
              <a:off x="2626" y="3512"/>
              <a:ext cx="1121" cy="90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stCxn id="12" idx="2"/>
              <a:endCxn id="6" idx="0"/>
            </p:cNvCxnSpPr>
            <p:nvPr/>
          </p:nvCxnSpPr>
          <p:spPr>
            <a:xfrm flipH="1">
              <a:off x="3747" y="3512"/>
              <a:ext cx="1018" cy="90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2" name="图片 121"/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8290" y="9390"/>
              <a:ext cx="750" cy="1249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25" name="直接箭头连接符 24"/>
            <p:cNvCxnSpPr>
              <a:stCxn id="6" idx="2"/>
              <a:endCxn id="2" idx="0"/>
            </p:cNvCxnSpPr>
            <p:nvPr/>
          </p:nvCxnSpPr>
          <p:spPr>
            <a:xfrm>
              <a:off x="3747" y="5635"/>
              <a:ext cx="2237" cy="164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3" name="图片 122"/>
            <p:cNvPicPr/>
            <p:nvPr/>
          </p:nvPicPr>
          <p:blipFill>
            <a:blip r:embed="rId11"/>
            <a:stretch>
              <a:fillRect/>
            </a:stretch>
          </p:blipFill>
          <p:spPr>
            <a:xfrm>
              <a:off x="840" y="4444"/>
              <a:ext cx="1786" cy="1191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26" name="直接箭头连接符 25"/>
            <p:cNvCxnSpPr>
              <a:stCxn id="2" idx="2"/>
              <a:endCxn id="5" idx="0"/>
            </p:cNvCxnSpPr>
            <p:nvPr/>
          </p:nvCxnSpPr>
          <p:spPr>
            <a:xfrm>
              <a:off x="5984" y="8503"/>
              <a:ext cx="4217" cy="90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圆角矩形 26"/>
            <p:cNvSpPr/>
            <p:nvPr/>
          </p:nvSpPr>
          <p:spPr>
            <a:xfrm>
              <a:off x="7304" y="4416"/>
              <a:ext cx="2122" cy="121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奶奶</a:t>
              </a:r>
              <a:endParaRPr lang="zh-CN" altLang="en-US"/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6583" y="2752"/>
              <a:ext cx="1322" cy="76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？</a:t>
              </a:r>
              <a:endParaRPr lang="zh-CN" altLang="en-US"/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8722" y="2752"/>
              <a:ext cx="1322" cy="76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？</a:t>
              </a:r>
              <a:endParaRPr lang="zh-CN" altLang="en-US"/>
            </a:p>
          </p:txBody>
        </p:sp>
        <p:cxnSp>
          <p:nvCxnSpPr>
            <p:cNvPr id="30" name="直接箭头连接符 29"/>
            <p:cNvCxnSpPr>
              <a:stCxn id="28" idx="2"/>
              <a:endCxn id="27" idx="0"/>
            </p:cNvCxnSpPr>
            <p:nvPr/>
          </p:nvCxnSpPr>
          <p:spPr>
            <a:xfrm>
              <a:off x="7244" y="3512"/>
              <a:ext cx="1121" cy="90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>
              <a:stCxn id="29" idx="2"/>
              <a:endCxn id="27" idx="0"/>
            </p:cNvCxnSpPr>
            <p:nvPr/>
          </p:nvCxnSpPr>
          <p:spPr>
            <a:xfrm flipH="1">
              <a:off x="8365" y="3512"/>
              <a:ext cx="1018" cy="90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圆角矩形 32"/>
            <p:cNvSpPr/>
            <p:nvPr/>
          </p:nvSpPr>
          <p:spPr>
            <a:xfrm>
              <a:off x="11922" y="4444"/>
              <a:ext cx="2122" cy="121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外公</a:t>
              </a:r>
              <a:endParaRPr lang="zh-CN" altLang="en-US"/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11201" y="2780"/>
              <a:ext cx="1322" cy="76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？</a:t>
              </a:r>
              <a:endParaRPr lang="zh-CN" altLang="en-US"/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13340" y="2780"/>
              <a:ext cx="1322" cy="76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？</a:t>
              </a:r>
              <a:endParaRPr lang="zh-CN" altLang="en-US"/>
            </a:p>
          </p:txBody>
        </p:sp>
        <p:cxnSp>
          <p:nvCxnSpPr>
            <p:cNvPr id="36" name="直接箭头连接符 35"/>
            <p:cNvCxnSpPr>
              <a:stCxn id="34" idx="2"/>
              <a:endCxn id="33" idx="0"/>
            </p:cNvCxnSpPr>
            <p:nvPr/>
          </p:nvCxnSpPr>
          <p:spPr>
            <a:xfrm>
              <a:off x="11862" y="3540"/>
              <a:ext cx="1121" cy="90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>
              <a:stCxn id="35" idx="2"/>
              <a:endCxn id="33" idx="0"/>
            </p:cNvCxnSpPr>
            <p:nvPr/>
          </p:nvCxnSpPr>
          <p:spPr>
            <a:xfrm flipH="1">
              <a:off x="12983" y="3540"/>
              <a:ext cx="1018" cy="90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圆角矩形 38"/>
            <p:cNvSpPr/>
            <p:nvPr/>
          </p:nvSpPr>
          <p:spPr>
            <a:xfrm>
              <a:off x="16156" y="4416"/>
              <a:ext cx="2122" cy="121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外婆</a:t>
              </a:r>
              <a:endParaRPr lang="zh-CN" altLang="en-US"/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15435" y="2752"/>
              <a:ext cx="1322" cy="76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？</a:t>
              </a:r>
              <a:endParaRPr lang="zh-CN" altLang="en-US"/>
            </a:p>
          </p:txBody>
        </p:sp>
        <p:sp>
          <p:nvSpPr>
            <p:cNvPr id="41" name="圆角矩形 40"/>
            <p:cNvSpPr/>
            <p:nvPr/>
          </p:nvSpPr>
          <p:spPr>
            <a:xfrm>
              <a:off x="17574" y="2752"/>
              <a:ext cx="1322" cy="76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？</a:t>
              </a:r>
              <a:endParaRPr lang="zh-CN" altLang="en-US"/>
            </a:p>
          </p:txBody>
        </p:sp>
        <p:cxnSp>
          <p:nvCxnSpPr>
            <p:cNvPr id="42" name="直接箭头连接符 41"/>
            <p:cNvCxnSpPr>
              <a:stCxn id="40" idx="2"/>
              <a:endCxn id="39" idx="0"/>
            </p:cNvCxnSpPr>
            <p:nvPr/>
          </p:nvCxnSpPr>
          <p:spPr>
            <a:xfrm>
              <a:off x="16096" y="3512"/>
              <a:ext cx="1121" cy="90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>
              <a:stCxn id="41" idx="2"/>
              <a:endCxn id="39" idx="0"/>
            </p:cNvCxnSpPr>
            <p:nvPr/>
          </p:nvCxnSpPr>
          <p:spPr>
            <a:xfrm flipH="1">
              <a:off x="17217" y="3512"/>
              <a:ext cx="1018" cy="90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/>
            <p:cNvCxnSpPr>
              <a:stCxn id="27" idx="2"/>
            </p:cNvCxnSpPr>
            <p:nvPr/>
          </p:nvCxnSpPr>
          <p:spPr>
            <a:xfrm flipH="1">
              <a:off x="5956" y="5635"/>
              <a:ext cx="2409" cy="166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/>
            <p:cNvCxnSpPr>
              <a:stCxn id="33" idx="2"/>
              <a:endCxn id="4" idx="0"/>
            </p:cNvCxnSpPr>
            <p:nvPr/>
          </p:nvCxnSpPr>
          <p:spPr>
            <a:xfrm>
              <a:off x="12983" y="5663"/>
              <a:ext cx="2122" cy="16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>
              <a:stCxn id="39" idx="2"/>
              <a:endCxn id="4" idx="0"/>
            </p:cNvCxnSpPr>
            <p:nvPr/>
          </p:nvCxnSpPr>
          <p:spPr>
            <a:xfrm flipH="1">
              <a:off x="15105" y="5635"/>
              <a:ext cx="2112" cy="164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4" name="图片 123"/>
            <p:cNvPicPr/>
            <p:nvPr/>
          </p:nvPicPr>
          <p:blipFill>
            <a:blip r:embed="rId12"/>
            <a:stretch>
              <a:fillRect/>
            </a:stretch>
          </p:blipFill>
          <p:spPr>
            <a:xfrm>
              <a:off x="5772" y="4472"/>
              <a:ext cx="1472" cy="112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25" name="图片 124"/>
            <p:cNvPicPr/>
            <p:nvPr/>
          </p:nvPicPr>
          <p:blipFill>
            <a:blip r:embed="rId13"/>
            <a:stretch>
              <a:fillRect/>
            </a:stretch>
          </p:blipFill>
          <p:spPr>
            <a:xfrm>
              <a:off x="10043" y="4444"/>
              <a:ext cx="1832" cy="122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26" name="图片 125"/>
            <p:cNvPicPr/>
            <p:nvPr/>
          </p:nvPicPr>
          <p:blipFill>
            <a:blip r:embed="rId14"/>
            <a:stretch>
              <a:fillRect/>
            </a:stretch>
          </p:blipFill>
          <p:spPr>
            <a:xfrm>
              <a:off x="15105" y="4471"/>
              <a:ext cx="992" cy="1150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48" name="直接箭头连接符 47"/>
            <p:cNvCxnSpPr>
              <a:stCxn id="4" idx="2"/>
              <a:endCxn id="5" idx="0"/>
            </p:cNvCxnSpPr>
            <p:nvPr/>
          </p:nvCxnSpPr>
          <p:spPr>
            <a:xfrm flipH="1">
              <a:off x="10201" y="8503"/>
              <a:ext cx="4904" cy="90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5" name="图片 114"/>
          <p:cNvPicPr/>
          <p:nvPr/>
        </p:nvPicPr>
        <p:blipFill>
          <a:blip r:embed="rId15"/>
          <a:stretch>
            <a:fillRect/>
          </a:stretch>
        </p:blipFill>
        <p:spPr>
          <a:xfrm>
            <a:off x="4956810" y="3771265"/>
            <a:ext cx="2917190" cy="178879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530225" y="427355"/>
            <a:ext cx="7670800" cy="502285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400" spc="16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摄影、摄像、原创都可以变现价值</a:t>
            </a:r>
            <a:endParaRPr lang="zh-CN" altLang="en-US" sz="2400" spc="160" dirty="0">
              <a:solidFill>
                <a:schemeClr val="accent1">
                  <a:lumMod val="75000"/>
                </a:schemeClr>
              </a:solidFill>
              <a:cs typeface="+mn-ea"/>
              <a:sym typeface="+mn-lt"/>
            </a:endParaRPr>
          </a:p>
        </p:txBody>
      </p:sp>
      <p:graphicFrame>
        <p:nvGraphicFramePr>
          <p:cNvPr id="2" name="图示 1"/>
          <p:cNvGraphicFramePr/>
          <p:nvPr>
            <p:custDataLst>
              <p:tags r:id="rId2"/>
            </p:custDataLst>
          </p:nvPr>
        </p:nvGraphicFramePr>
        <p:xfrm>
          <a:off x="1257300" y="1056005"/>
          <a:ext cx="9208770" cy="5340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8" name="图片 107"/>
          <p:cNvPicPr/>
          <p:nvPr/>
        </p:nvPicPr>
        <p:blipFill>
          <a:blip r:embed="rId8"/>
          <a:stretch>
            <a:fillRect/>
          </a:stretch>
        </p:blipFill>
        <p:spPr>
          <a:xfrm>
            <a:off x="1435735" y="4209415"/>
            <a:ext cx="2219960" cy="17392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9" name="图片 108"/>
          <p:cNvPicPr/>
          <p:nvPr/>
        </p:nvPicPr>
        <p:blipFill>
          <a:blip r:embed="rId9"/>
          <a:stretch>
            <a:fillRect/>
          </a:stretch>
        </p:blipFill>
        <p:spPr>
          <a:xfrm>
            <a:off x="5225415" y="4209415"/>
            <a:ext cx="1793240" cy="17392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/>
          <p:nvPr/>
        </p:nvPicPr>
        <p:blipFill>
          <a:blip r:embed="rId10"/>
          <a:stretch>
            <a:fillRect/>
          </a:stretch>
        </p:blipFill>
        <p:spPr>
          <a:xfrm>
            <a:off x="8588375" y="4209415"/>
            <a:ext cx="2065655" cy="17983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9" name="图片 128"/>
          <p:cNvPicPr/>
          <p:nvPr/>
        </p:nvPicPr>
        <p:blipFill>
          <a:blip r:embed="rId11"/>
          <a:stretch>
            <a:fillRect/>
          </a:stretch>
        </p:blipFill>
        <p:spPr>
          <a:xfrm>
            <a:off x="4750435" y="1590675"/>
            <a:ext cx="2719705" cy="18014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0" name="图片 129"/>
          <p:cNvPicPr/>
          <p:nvPr/>
        </p:nvPicPr>
        <p:blipFill>
          <a:blip r:embed="rId12"/>
          <a:stretch>
            <a:fillRect/>
          </a:stretch>
        </p:blipFill>
        <p:spPr>
          <a:xfrm>
            <a:off x="8300720" y="1590675"/>
            <a:ext cx="2353310" cy="1739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1" name="图片 130"/>
          <p:cNvPicPr/>
          <p:nvPr/>
        </p:nvPicPr>
        <p:blipFill>
          <a:blip r:embed="rId13"/>
          <a:stretch>
            <a:fillRect/>
          </a:stretch>
        </p:blipFill>
        <p:spPr>
          <a:xfrm>
            <a:off x="1257300" y="1590675"/>
            <a:ext cx="2662555" cy="173926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530225" y="427355"/>
            <a:ext cx="7670800" cy="502285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2400" spc="16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还可以摆摆龙门阵</a:t>
            </a:r>
            <a:endParaRPr lang="zh-CN" altLang="en-US" sz="2400" spc="160" dirty="0">
              <a:solidFill>
                <a:schemeClr val="accent1">
                  <a:lumMod val="75000"/>
                </a:schemeClr>
              </a:solidFill>
              <a:cs typeface="+mn-ea"/>
              <a:sym typeface="+mn-lt"/>
            </a:endParaRPr>
          </a:p>
        </p:txBody>
      </p:sp>
      <p:graphicFrame>
        <p:nvGraphicFramePr>
          <p:cNvPr id="2" name="图示 1"/>
          <p:cNvGraphicFramePr/>
          <p:nvPr>
            <p:custDataLst>
              <p:tags r:id="rId2"/>
            </p:custDataLst>
          </p:nvPr>
        </p:nvGraphicFramePr>
        <p:xfrm>
          <a:off x="1257300" y="1056005"/>
          <a:ext cx="9208770" cy="5340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图片 3" descr="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4020" y="1494790"/>
            <a:ext cx="2362200" cy="4463415"/>
          </a:xfrm>
          <a:prstGeom prst="rect">
            <a:avLst/>
          </a:prstGeom>
        </p:spPr>
      </p:pic>
      <p:pic>
        <p:nvPicPr>
          <p:cNvPr id="5" name="图片 4" descr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1165" y="1494790"/>
            <a:ext cx="2311400" cy="43688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428490" y="2476500"/>
            <a:ext cx="3406140" cy="228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大数据存储</a:t>
            </a:r>
            <a:endParaRPr lang="zh-CN" altLang="en-US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聊天记录</a:t>
            </a:r>
            <a:r>
              <a:rPr lang="zh-CN">
                <a:solidFill>
                  <a:schemeClr val="tx1"/>
                </a:solidFill>
              </a:rPr>
              <a:t>不怕丢</a:t>
            </a:r>
            <a:endParaRPr lang="zh-CN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内容加密更安全</a:t>
            </a:r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530225" y="427355"/>
            <a:ext cx="7670800" cy="502285"/>
          </a:xfrm>
          <a:prstGeom prst="rect">
            <a:avLst/>
          </a:prstGeom>
          <a:noFill/>
        </p:spPr>
        <p:txBody>
          <a:bodyPr wrap="square" lIns="63500" tIns="25400" rIns="63500" bIns="25400" rtlCol="0" anchor="ctr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2400" spc="16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PhotoTree </a:t>
            </a:r>
            <a:r>
              <a:rPr lang="zh-CN" altLang="en-US" sz="2400" spc="160" dirty="0">
                <a:solidFill>
                  <a:schemeClr val="accent1">
                    <a:lumMod val="75000"/>
                  </a:schemeClr>
                </a:solidFill>
                <a:cs typeface="+mn-ea"/>
                <a:sym typeface="+mn-lt"/>
              </a:rPr>
              <a:t>目标功能</a:t>
            </a:r>
            <a:endParaRPr lang="zh-CN" altLang="en-US" sz="2400" spc="160" dirty="0">
              <a:solidFill>
                <a:schemeClr val="accent1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Title 6"/>
          <p:cNvSpPr txBox="1"/>
          <p:nvPr>
            <p:custDataLst>
              <p:tags r:id="rId2"/>
            </p:custDataLst>
          </p:nvPr>
        </p:nvSpPr>
        <p:spPr>
          <a:xfrm>
            <a:off x="1007745" y="1073785"/>
            <a:ext cx="9565640" cy="7175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lnSpcReduction="2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indent="0" algn="l" fontAlgn="auto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altLang="zh-CN" sz="1600" spc="10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+mn-lt"/>
                <a:cs typeface="+mn-ea"/>
                <a:sym typeface="+mn-lt"/>
              </a:rPr>
              <a:t>     </a:t>
            </a:r>
            <a:r>
              <a:rPr lang="zh-CN" altLang="en-US" sz="1600" spc="10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+mn-lt"/>
                <a:cs typeface="+mn-ea"/>
                <a:sym typeface="+mn-lt"/>
              </a:rPr>
              <a:t>构建一个基于</a:t>
            </a:r>
            <a:r>
              <a:rPr altLang="zh-CN" sz="1600" spc="10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+mn-lt"/>
                <a:cs typeface="+mn-ea"/>
                <a:sym typeface="+mn-lt"/>
              </a:rPr>
              <a:t>IPFS</a:t>
            </a:r>
            <a:r>
              <a:rPr lang="zh-CN" altLang="en-US" sz="1600" spc="10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+mn-lt"/>
                <a:cs typeface="+mn-ea"/>
                <a:sym typeface="+mn-lt"/>
              </a:rPr>
              <a:t>的</a:t>
            </a:r>
            <a:r>
              <a:rPr altLang="zh-CN" sz="1600" spc="10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+mn-lt"/>
                <a:cs typeface="+mn-ea"/>
                <a:sym typeface="+mn-lt"/>
              </a:rPr>
              <a:t>web3.0</a:t>
            </a:r>
            <a:r>
              <a:rPr lang="zh-CN" altLang="en-US" sz="1600" spc="10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+mn-lt"/>
                <a:cs typeface="+mn-ea"/>
                <a:sym typeface="+mn-lt"/>
              </a:rPr>
              <a:t>应用，提供图片永久保存功能，关系网可有效解决寻宗问祖问题，提供</a:t>
            </a:r>
            <a:r>
              <a:rPr altLang="zh-CN" sz="1600" spc="10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+mn-lt"/>
                <a:cs typeface="+mn-ea"/>
                <a:sym typeface="+mn-lt"/>
              </a:rPr>
              <a:t>NFT</a:t>
            </a:r>
            <a:r>
              <a:rPr lang="zh-CN" altLang="en-US" sz="1600" spc="10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+mn-lt"/>
                <a:cs typeface="+mn-ea"/>
                <a:sym typeface="+mn-lt"/>
              </a:rPr>
              <a:t>市场服务于摄影、视频和艺术创造者，</a:t>
            </a:r>
            <a:r>
              <a:rPr altLang="zh-CN" sz="1600" spc="10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+mn-lt"/>
                <a:cs typeface="+mn-ea"/>
                <a:sym typeface="+mn-lt"/>
              </a:rPr>
              <a:t>IM</a:t>
            </a:r>
            <a:r>
              <a:rPr lang="zh-CN" altLang="en-US" sz="1600" spc="100" dirty="0">
                <a:ln w="3175">
                  <a:noFill/>
                  <a:prstDash val="dash"/>
                </a:ln>
                <a:solidFill>
                  <a:schemeClr val="tx1"/>
                </a:solidFill>
                <a:latin typeface="+mn-lt"/>
                <a:cs typeface="+mn-ea"/>
                <a:sym typeface="+mn-lt"/>
              </a:rPr>
              <a:t>功能增强用户的黏性和交易便利。</a:t>
            </a:r>
            <a:endParaRPr altLang="zh-CN" sz="1600" spc="100" dirty="0">
              <a:ln w="3175">
                <a:noFill/>
                <a:prstDash val="dash"/>
              </a:ln>
              <a:solidFill>
                <a:schemeClr val="tx1"/>
              </a:solidFill>
              <a:latin typeface="+mn-lt"/>
              <a:cs typeface="+mn-ea"/>
              <a:sym typeface="+mn-lt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15620" y="4262344"/>
            <a:ext cx="2657193" cy="2197904"/>
            <a:chOff x="670560" y="3224119"/>
            <a:chExt cx="2657193" cy="2197904"/>
          </a:xfrm>
        </p:grpSpPr>
        <p:sp>
          <p:nvSpPr>
            <p:cNvPr id="19" name="文本框 18"/>
            <p:cNvSpPr txBox="1"/>
            <p:nvPr/>
          </p:nvSpPr>
          <p:spPr>
            <a:xfrm>
              <a:off x="670560" y="3224119"/>
              <a:ext cx="2651760" cy="475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500" spc="300" dirty="0">
                  <a:cs typeface="+mn-ea"/>
                  <a:sym typeface="+mn-lt"/>
                </a:rPr>
                <a:t>亲属关系网</a:t>
              </a:r>
              <a:endParaRPr lang="zh-CN" altLang="en-US" sz="2500" spc="300" dirty="0"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72981" y="3853573"/>
              <a:ext cx="2554772" cy="1568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cs typeface="+mn-ea"/>
                  <a:sym typeface="+mn-lt"/>
                </a:rPr>
                <a:t>每个用户都可以创建个人直系关系，并通过邀请验证等方式添加，关系网内可以授权访问及赠与。</a:t>
              </a:r>
              <a:endParaRPr lang="zh-CN" altLang="en-US" sz="1600" dirty="0">
                <a:cs typeface="+mn-ea"/>
                <a:sym typeface="+mn-lt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226515" y="4262344"/>
            <a:ext cx="2651760" cy="2197904"/>
            <a:chOff x="3381455" y="3224119"/>
            <a:chExt cx="2651760" cy="2197904"/>
          </a:xfrm>
        </p:grpSpPr>
        <p:sp>
          <p:nvSpPr>
            <p:cNvPr id="47" name="文本框 46"/>
            <p:cNvSpPr txBox="1"/>
            <p:nvPr/>
          </p:nvSpPr>
          <p:spPr>
            <a:xfrm>
              <a:off x="3381455" y="3224119"/>
              <a:ext cx="2651760" cy="475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500" spc="300" dirty="0">
                  <a:cs typeface="+mn-ea"/>
                  <a:sym typeface="+mn-lt"/>
                </a:rPr>
                <a:t>图片保存分享</a:t>
              </a:r>
              <a:endParaRPr lang="zh-CN" altLang="en-US" sz="2500" spc="300" dirty="0">
                <a:cs typeface="+mn-ea"/>
                <a:sym typeface="+mn-lt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3429949" y="3853573"/>
              <a:ext cx="2554772" cy="1568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cs typeface="+mn-ea"/>
                  <a:sym typeface="+mn-lt"/>
                </a:rPr>
                <a:t>拥有类似朋友圈的功能，同时提供记录重要瞬间功能，可方便查看各个阶段的重要照片</a:t>
              </a:r>
              <a:endParaRPr lang="zh-CN" altLang="en-US" sz="1600" dirty="0">
                <a:cs typeface="+mn-ea"/>
                <a:sym typeface="+mn-lt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5980696" y="4262344"/>
            <a:ext cx="2693123" cy="2197904"/>
            <a:chOff x="6135636" y="3224119"/>
            <a:chExt cx="2693123" cy="2197904"/>
          </a:xfrm>
        </p:grpSpPr>
        <p:sp>
          <p:nvSpPr>
            <p:cNvPr id="50" name="文本框 49"/>
            <p:cNvSpPr txBox="1"/>
            <p:nvPr/>
          </p:nvSpPr>
          <p:spPr>
            <a:xfrm>
              <a:off x="6135636" y="3224119"/>
              <a:ext cx="2651760" cy="475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500" spc="300" dirty="0">
                  <a:cs typeface="+mn-ea"/>
                  <a:sym typeface="+mn-lt"/>
                </a:rPr>
                <a:t>NTF</a:t>
              </a:r>
              <a:r>
                <a:rPr lang="zh-CN" altLang="en-US" sz="2500" spc="300" dirty="0">
                  <a:cs typeface="+mn-ea"/>
                  <a:sym typeface="+mn-lt"/>
                </a:rPr>
                <a:t>市场</a:t>
              </a:r>
              <a:endParaRPr lang="zh-CN" altLang="en-US" sz="2500" spc="300" dirty="0">
                <a:cs typeface="+mn-ea"/>
                <a:sym typeface="+mn-lt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6273987" y="3853573"/>
              <a:ext cx="2554772" cy="1568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cs typeface="+mn-ea"/>
                  <a:sym typeface="+mn-lt"/>
                </a:rPr>
                <a:t>高质量的照片可以直接转换为</a:t>
              </a:r>
              <a:r>
                <a:rPr lang="en-US" altLang="zh-CN" sz="1600" dirty="0">
                  <a:cs typeface="+mn-ea"/>
                  <a:sym typeface="+mn-lt"/>
                </a:rPr>
                <a:t>NFT</a:t>
              </a:r>
              <a:r>
                <a:rPr lang="zh-CN" altLang="en-US" sz="1600" dirty="0">
                  <a:cs typeface="+mn-ea"/>
                  <a:sym typeface="+mn-lt"/>
                </a:rPr>
                <a:t>并展示在</a:t>
              </a:r>
              <a:r>
                <a:rPr lang="en-US" altLang="zh-CN" sz="1600" dirty="0">
                  <a:cs typeface="+mn-ea"/>
                  <a:sym typeface="+mn-lt"/>
                </a:rPr>
                <a:t>NFT</a:t>
              </a:r>
              <a:r>
                <a:rPr lang="zh-CN" altLang="en-US" sz="1600" dirty="0">
                  <a:cs typeface="+mn-ea"/>
                  <a:sym typeface="+mn-lt"/>
                </a:rPr>
                <a:t>市场为个人提供价值，同时支持视频和其他艺术品。</a:t>
              </a:r>
              <a:endParaRPr lang="zh-CN" altLang="en-US" sz="1600" dirty="0">
                <a:cs typeface="+mn-ea"/>
                <a:sym typeface="+mn-lt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740310" y="4262344"/>
            <a:ext cx="2651760" cy="1828334"/>
            <a:chOff x="8895250" y="3224119"/>
            <a:chExt cx="2651760" cy="1828334"/>
          </a:xfrm>
        </p:grpSpPr>
        <p:sp>
          <p:nvSpPr>
            <p:cNvPr id="53" name="文本框 52"/>
            <p:cNvSpPr txBox="1"/>
            <p:nvPr/>
          </p:nvSpPr>
          <p:spPr>
            <a:xfrm>
              <a:off x="8895250" y="3224119"/>
              <a:ext cx="2651760" cy="475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500" spc="300" dirty="0">
                  <a:cs typeface="+mn-ea"/>
                  <a:sym typeface="+mn-lt"/>
                </a:rPr>
                <a:t>即时通讯</a:t>
              </a:r>
              <a:endParaRPr lang="zh-CN" altLang="en-US" sz="2500" spc="300" dirty="0">
                <a:cs typeface="+mn-ea"/>
                <a:sym typeface="+mn-lt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8975688" y="3853573"/>
              <a:ext cx="2554772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cs typeface="+mn-ea"/>
                  <a:sym typeface="+mn-lt"/>
                </a:rPr>
                <a:t>IM</a:t>
              </a:r>
              <a:r>
                <a:rPr lang="zh-CN" altLang="en-US" sz="1600" dirty="0">
                  <a:cs typeface="+mn-ea"/>
                  <a:sym typeface="+mn-lt"/>
                </a:rPr>
                <a:t>可以方便亲属间的沟通并保证绝对安全，聊天记录提供永久存储功能。</a:t>
              </a:r>
              <a:endParaRPr lang="zh-CN" altLang="en-US" sz="1600" dirty="0">
                <a:cs typeface="+mn-ea"/>
                <a:sym typeface="+mn-lt"/>
              </a:endParaRPr>
            </a:p>
          </p:txBody>
        </p:sp>
      </p:grpSp>
      <p:pic>
        <p:nvPicPr>
          <p:cNvPr id="55" name="图片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115" y="2276475"/>
            <a:ext cx="1442085" cy="1275080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2540" y="2190115"/>
            <a:ext cx="1501775" cy="1477645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7010" y="2276475"/>
            <a:ext cx="1432560" cy="1471930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1455" y="2193290"/>
            <a:ext cx="1671320" cy="166751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797243" y="3155714"/>
            <a:ext cx="5419185" cy="895350"/>
          </a:xfrm>
        </p:spPr>
        <p:txBody>
          <a:bodyPr/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000" b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核心技术</a:t>
            </a:r>
            <a:endParaRPr lang="zh-CN" altLang="en-US" sz="4000" b="0" dirty="0">
              <a:solidFill>
                <a:schemeClr val="accent1">
                  <a:lumMod val="7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5766763" y="2048003"/>
            <a:ext cx="1103459" cy="1063035"/>
          </a:xfrm>
          <a:prstGeom prst="rect">
            <a:avLst/>
          </a:prstGeom>
          <a:noFill/>
          <a:ln w="117475">
            <a:noFill/>
          </a:ln>
        </p:spPr>
        <p:txBody>
          <a:bodyPr wrap="square" rtlCol="0">
            <a:prstTxWarp prst="textPlain">
              <a:avLst/>
            </a:prstTxWarp>
            <a:normAutofit/>
          </a:bodyPr>
          <a:lstStyle/>
          <a:p>
            <a:r>
              <a:rPr lang="en-US" altLang="zh-CN" sz="600" spc="100" dirty="0">
                <a:solidFill>
                  <a:schemeClr val="dk1"/>
                </a:solidFill>
                <a:cs typeface="+mn-ea"/>
                <a:sym typeface="+mn-lt"/>
              </a:rPr>
              <a:t>02</a:t>
            </a:r>
            <a:endParaRPr lang="en-US" altLang="zh-CN" sz="600" spc="100" dirty="0">
              <a:solidFill>
                <a:schemeClr val="dk1"/>
              </a:solidFill>
              <a:cs typeface="+mn-ea"/>
              <a:sym typeface="+mn-lt"/>
            </a:endParaRPr>
          </a:p>
        </p:txBody>
      </p:sp>
      <p:pic>
        <p:nvPicPr>
          <p:cNvPr id="2" name="图片 1" descr="51miz-E1043090-CCB59BD4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697230" y="2018665"/>
            <a:ext cx="4721860" cy="4041775"/>
          </a:xfrm>
          <a:prstGeom prst="rect">
            <a:avLst/>
          </a:prstGeom>
        </p:spPr>
      </p:pic>
      <p:sp>
        <p:nvSpPr>
          <p:cNvPr id="13" name="文本框 5"/>
          <p:cNvSpPr txBox="1"/>
          <p:nvPr/>
        </p:nvSpPr>
        <p:spPr>
          <a:xfrm>
            <a:off x="5739765" y="3974465"/>
            <a:ext cx="46501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sz="1000" dirty="0">
                <a:solidFill>
                  <a:schemeClr val="tx1">
                    <a:alpha val="70000"/>
                  </a:schemeClr>
                </a:solidFill>
                <a:cs typeface="+mn-ea"/>
                <a:sym typeface="+mn-lt"/>
              </a:rPr>
              <a:t>采用</a:t>
            </a:r>
            <a:r>
              <a:rPr lang="en-US" altLang="zh-CN" sz="1000" dirty="0">
                <a:solidFill>
                  <a:schemeClr val="tx1">
                    <a:alpha val="70000"/>
                  </a:schemeClr>
                </a:solidFill>
                <a:cs typeface="+mn-ea"/>
                <a:sym typeface="+mn-lt"/>
              </a:rPr>
              <a:t>IPFS</a:t>
            </a:r>
            <a:r>
              <a:rPr lang="zh-CN" altLang="en-US" sz="1000" dirty="0">
                <a:solidFill>
                  <a:schemeClr val="tx1">
                    <a:alpha val="70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sz="1000" dirty="0">
                <a:solidFill>
                  <a:schemeClr val="tx1">
                    <a:alpha val="70000"/>
                  </a:schemeClr>
                </a:solidFill>
                <a:cs typeface="+mn-ea"/>
                <a:sym typeface="+mn-lt"/>
              </a:rPr>
              <a:t>FIlecoin</a:t>
            </a:r>
            <a:r>
              <a:rPr lang="zh-CN" altLang="en-US" sz="1000" dirty="0">
                <a:solidFill>
                  <a:schemeClr val="tx1">
                    <a:alpha val="70000"/>
                  </a:schemeClr>
                </a:solidFill>
                <a:cs typeface="+mn-ea"/>
                <a:sym typeface="+mn-lt"/>
              </a:rPr>
              <a:t>和多种加密技术提供一个去中心化的社交应该。</a:t>
            </a:r>
            <a:endParaRPr lang="zh-CN" altLang="en-US" sz="1000" noProof="0" dirty="0">
              <a:ln>
                <a:noFill/>
              </a:ln>
              <a:solidFill>
                <a:schemeClr val="tx1">
                  <a:alpha val="7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000">
        <p:random/>
      </p:transition>
    </mc:Choice>
    <mc:Fallback>
      <p:transition spd="slow" advTm="2000">
        <p:random/>
      </p:transition>
    </mc:Fallback>
  </mc:AlternateContent>
  <p:timing>
    <p:tnLst>
      <p:par>
        <p:cTn id="1" dur="indefinite" restart="never" nodeType="tmRoot"/>
      </p:par>
    </p:tnLst>
    <p:bldLst>
      <p:bldP spid="13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2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009f7b6e-f974-40ad-a12c-737d4cf65d9f}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general"/>
  <p:tag name="KSO_WM_SLIDE_BK_DARK_LIGHT" val="2"/>
</p:tagLst>
</file>

<file path=ppt/tags/tag15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90d5755c-0e47-4f70-98de-81f88c696549}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16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leftRight"/>
  <p:tag name="KSO_WM_SLIDE_BK_DARK_LIGHT" val="1"/>
</p:tagLst>
</file>

<file path=ppt/tags/tag17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leftRight"/>
  <p:tag name="KSO_WM_SLIDE_BK_DARK_LIGHT" val="1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leftRight"/>
  <p:tag name="KSO_WM_SLIDE_BK_DARK_LIGHT" val="1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topBottom"/>
  <p:tag name="KSO_WM_SLIDE_BK_DARK_LIGHT" val="1"/>
</p:tagLst>
</file>

<file path=ppt/tags/tag181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topBottom"/>
  <p:tag name="KSO_WM_SLIDE_BK_DARK_LIGHT" val="1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topBottom"/>
  <p:tag name="KSO_WM_SLIDE_BK_DARK_LIGHT" val="1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bottomTop"/>
  <p:tag name="KSO_WM_SLIDE_BK_DARK_LIGHT" val="2"/>
</p:tagLst>
</file>

<file path=ppt/tags/tag19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bottomTop"/>
  <p:tag name="KSO_WM_SLIDE_BK_DARK_LIGHT" val="2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bottomTop"/>
  <p:tag name="KSO_WM_SLIDE_BK_DARK_LIGHT" val="2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navigation"/>
  <p:tag name="KSO_WM_SLIDE_BK_DARK_LIGHT" val="2"/>
</p:tagLst>
</file>

<file path=ppt/tags/tag20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belt"/>
  <p:tag name="KSO_WM_SLIDE_BK_DARK_LIGHT" val="2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belt"/>
  <p:tag name="KSO_WM_SLIDE_BK_DARK_LIGHT" val="2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belt"/>
  <p:tag name="KSO_WM_SLIDE_BK_DARK_LIGHT" val="2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belt"/>
  <p:tag name="KSO_WM_SLIDE_BK_DARK_LIGHT" val="2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32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2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8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1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2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1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1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WM_BEAUTIFY_SHAPE_IDENTITY" val="{009f7b6e-f974-40ad-a12c-737d4cf65d9f}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general"/>
  <p:tag name="KSO_WM_SLIDE_BK_DARK_LIGHT" val="2"/>
</p:tagLst>
</file>

<file path=ppt/tags/tag33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WM_BEAUTIFY_SHAPE_IDENTITY" val="{90d5755c-0e47-4f70-98de-81f88c696549}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33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leftRight"/>
  <p:tag name="KSO_WM_SLIDE_BK_DARK_LIGHT" val="1"/>
</p:tagLst>
</file>

<file path=ppt/tags/tag346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leftRight"/>
  <p:tag name="KSO_WM_SLIDE_BK_DARK_LIGHT" val="1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leftRight"/>
  <p:tag name="KSO_WM_SLIDE_BK_DARK_LIGHT" val="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topBottom"/>
  <p:tag name="KSO_WM_SLIDE_BK_DARK_LIGHT" val="1"/>
</p:tagLst>
</file>

<file path=ppt/tags/tag357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topBottom"/>
  <p:tag name="KSO_WM_SLIDE_BK_DARK_LIGHT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topBottom"/>
  <p:tag name="KSO_WM_SLIDE_BK_DARK_LIGHT" val="1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bottomTop"/>
  <p:tag name="KSO_WM_SLIDE_BK_DARK_LIGHT" val="2"/>
</p:tagLst>
</file>

<file path=ppt/tags/tag36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bottomTop"/>
  <p:tag name="KSO_WM_SLIDE_BK_DARK_LIGHT" val="2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bottomTop"/>
  <p:tag name="KSO_WM_SLIDE_BK_DARK_LIGHT" val="2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navigation"/>
  <p:tag name="KSO_WM_SLIDE_BK_DARK_LIGHT" val="2"/>
</p:tagLst>
</file>

<file path=ppt/tags/tag37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belt"/>
  <p:tag name="KSO_WM_SLIDE_BK_DARK_LIGHT" val="2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5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1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belt"/>
  <p:tag name="KSO_WM_SLIDE_BK_DARK_LIGHT" val="2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belt"/>
  <p:tag name="KSO_WM_SLIDE_BK_DARK_LIGHT" val="2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belt"/>
  <p:tag name="KSO_WM_SLIDE_BK_DARK_LIGHT" val="2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2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15.xml><?xml version="1.0" encoding="utf-8"?>
<p:tagLst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  <p:tag name="KSO_WM_UNIT_BK_DARK_LIGHT" val="2"/>
</p:tagLst>
</file>

<file path=ppt/tags/tag4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8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1"/>
</p:tagLst>
</file>

<file path=ppt/tags/tag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4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5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1"/>
</p:tagLst>
</file>

<file path=ppt/tags/tag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</p:tagLst>
</file>

<file path=ppt/tags/tag5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general"/>
  <p:tag name="KSO_WM_SLIDE_BK_DARK_LIGHT" val="2"/>
</p:tagLst>
</file>

<file path=ppt/tags/tag51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5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leftRight"/>
  <p:tag name="KSO_WM_SLIDE_BK_DARK_LIGHT" val="1"/>
</p:tagLst>
</file>

<file path=ppt/tags/tag523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leftRight"/>
  <p:tag name="KSO_WM_SLIDE_BK_DARK_LIGHT" val="1"/>
</p:tagLst>
</file>

<file path=ppt/tags/tag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leftRight"/>
  <p:tag name="KSO_WM_SLIDE_BK_DARK_LIGHT" val="1"/>
</p:tagLst>
</file>

<file path=ppt/tags/tag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5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topBottom"/>
  <p:tag name="KSO_WM_SLIDE_BK_DARK_LIGHT" val="1"/>
</p:tagLst>
</file>

<file path=ppt/tags/tag534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topBottom"/>
  <p:tag name="KSO_WM_SLIDE_BK_DARK_LIGHT" val="1"/>
</p:tagLst>
</file>

<file path=ppt/tags/tag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topBottom"/>
  <p:tag name="KSO_WM_SLIDE_BK_DARK_LIGHT" val="1"/>
</p:tagLst>
</file>

<file path=ppt/tags/tag5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5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bottomTop"/>
  <p:tag name="KSO_WM_SLIDE_BK_DARK_LIGHT" val="2"/>
</p:tagLst>
</file>

<file path=ppt/tags/tag54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5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bottomTop"/>
  <p:tag name="KSO_WM_SLIDE_BK_DARK_LIGHT" val="2"/>
</p:tagLst>
</file>

<file path=ppt/tags/tag5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bottomTop"/>
  <p:tag name="KSO_WM_SLIDE_BK_DARK_LIGHT" val="2"/>
</p:tagLst>
</file>

<file path=ppt/tags/tag5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5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1"/>
  <p:tag name="KSO_WM_SLIDE_BACKGROUND_TYPE" val="navigation"/>
  <p:tag name="KSO_WM_SLIDE_BK_DARK_LIGHT" val="2"/>
</p:tagLst>
</file>

<file path=ppt/tags/tag55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5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6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1"/>
</p:tagLst>
</file>

<file path=ppt/tags/tag5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5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5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belt"/>
  <p:tag name="KSO_WM_SLIDE_BK_DARK_LIGHT" val="2"/>
</p:tagLst>
</file>

<file path=ppt/tags/tag5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belt"/>
  <p:tag name="KSO_WM_SLIDE_BK_DARK_LIGHT" val="2"/>
</p:tagLst>
</file>

<file path=ppt/tags/tag5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4"/>
  <p:tag name="KSO_WM_UNIT_LAYERLEVEL" val="1"/>
  <p:tag name="KSO_WM_TAG_VERSION" val="1.0"/>
  <p:tag name="KSO_WM_BEAUTIFY_FLAG" val="#wm#"/>
  <p:tag name="KSO_WM_UNIT_TYPE" val="i"/>
  <p:tag name="KSO_WM_UNIT_INDEX" val="4"/>
  <p:tag name="KSO_WM_SLIDE_BACKGROUND_TYPE" val="belt"/>
  <p:tag name="KSO_WM_SLIDE_BK_DARK_LIGHT" val="2"/>
</p:tagLst>
</file>

<file path=ppt/tags/tag5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5"/>
  <p:tag name="KSO_WM_UNIT_LAYERLEVEL" val="1"/>
  <p:tag name="KSO_WM_TAG_VERSION" val="1.0"/>
  <p:tag name="KSO_WM_BEAUTIFY_FLAG" val="#wm#"/>
  <p:tag name="KSO_WM_UNIT_TYPE" val="i"/>
  <p:tag name="KSO_WM_UNIT_INDEX" val="5"/>
  <p:tag name="KSO_WM_SLIDE_BACKGROUND_TYPE" val="belt"/>
  <p:tag name="KSO_WM_SLIDE_BK_DARK_LIGHT" val="2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5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9771"/>
</p:tagLst>
</file>

<file path=ppt/tags/tag5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9771"/>
</p:tagLst>
</file>

<file path=ppt/tags/tag5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8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20189771"/>
  <p:tag name="KSO_WM_TEMPLATE_THUMBS_INDEX" val="1、4、5、6、7、10、15"/>
  <p:tag name="KSO_WM_TEMPLATE_SUBCATEGORY" val="0"/>
  <p:tag name="KSO_WM_UNIT_SHOW_EDIT_AREA_INDICATION" val="0"/>
  <p:tag name="KSO_WM_TEMPLATE_MASTER_TYPE" val="1"/>
  <p:tag name="KSO_WM_TEMPLATE_COLOR_TYPE" val="1"/>
  <p:tag name="KSO_WM_TEMPLATE_MASTER_THUMB_INDEX" val="12"/>
</p:tagLst>
</file>

<file path=ppt/tags/tag581.xml><?xml version="1.0" encoding="utf-8"?>
<p:tagLst xmlns:p="http://schemas.openxmlformats.org/presentationml/2006/main">
  <p:tag name="KSO_WM_SLIDE_ID" val="custom20189771_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9771"/>
  <p:tag name="KSO_WM_SLIDE_LAYOUT" val="a_b"/>
  <p:tag name="KSO_WM_SLIDE_LAYOUT_CNT" val="1_3"/>
  <p:tag name="KSO_WM_TEMPLATE_THUMBS_INDEX" val="1、4、5、6、7、10、15"/>
  <p:tag name="KSO_WM_TEMPLATE_SUBCATEGORY" val="0"/>
  <p:tag name="KSO_WM_TEMPLATE_MASTER_TYPE" val="1"/>
  <p:tag name="KSO_WM_TEMPLATE_COLOR_TYPE" val="1"/>
  <p:tag name="KSO_WM_TEMPLATE_MASTER_THUMB_INDEX" val="12"/>
  <p:tag name="KSO_WM_SPECIAL_SOURCE" val="bdnull"/>
</p:tagLst>
</file>

<file path=ppt/tags/tag582.xml><?xml version="1.0" encoding="utf-8"?>
<p:tagLst xmlns:p="http://schemas.openxmlformats.org/presentationml/2006/main">
  <p:tag name="KSO_WM_TEMPLATE_CATEGORY" val="custom"/>
  <p:tag name="KSO_WM_TEMPLATE_INDEX" val="20189771"/>
  <p:tag name="KSO_WM_UNIT_ID" val="custom20189771_5*l_h_f*1_1_1"/>
  <p:tag name="KSO_WM_UNIT_LAYERLEVEL" val="1_1_1"/>
  <p:tag name="KSO_WM_UNIT_VALUE" val="30"/>
  <p:tag name="KSO_WM_UNIT_HIGHLIGHT" val="0"/>
  <p:tag name="KSO_WM_UNIT_COMPATIBLE" val="0"/>
  <p:tag name="KSO_WM_TAG_VERSION" val="1.0"/>
  <p:tag name="KSO_WM_DIAGRAM_GROUP_CODE" val="l1-1"/>
  <p:tag name="KSO_WM_UNIT_PRESET_TEXT" val="单击此处添加文本具体内容"/>
  <p:tag name="KSO_WM_UNIT_COLOR_SCHEME_SHAPE_ID" val="12"/>
  <p:tag name="KSO_WM_UNIT_COLOR_SCHEME_PARENT_PAGE" val="0_4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583.xml><?xml version="1.0" encoding="utf-8"?>
<p:tagLst xmlns:p="http://schemas.openxmlformats.org/presentationml/2006/main">
  <p:tag name="KSO_WM_TEMPLATE_CATEGORY" val="custom"/>
  <p:tag name="KSO_WM_TEMPLATE_INDEX" val="20189771"/>
  <p:tag name="KSO_WM_UNIT_ID" val="custom20189771_5*l_h_i*1_3_1"/>
  <p:tag name="KSO_WM_UNIT_LAYERLEVEL" val="1_1_1"/>
  <p:tag name="KSO_WM_TAG_VERSION" val="1.0"/>
  <p:tag name="KSO_WM_DIAGRAM_GROUP_CODE" val="l1-1"/>
  <p:tag name="KSO_WM_UNIT_HIGHLIGHT" val="0"/>
  <p:tag name="KSO_WM_UNIT_COMPATIBLE" val="0"/>
  <p:tag name="KSO_WM_UNIT_COLOR_SCHEME_SHAPE_ID" val="4"/>
  <p:tag name="KSO_WM_UNIT_COLOR_SCHEME_PARENT_PAGE" val="0_4"/>
  <p:tag name="KSO_WM_UNIT_DIAGRAM_ISNUMVISUAL" val="0"/>
  <p:tag name="KSO_WM_UNIT_DIAGRAM_ISREFERUNIT" val="0"/>
  <p:tag name="KSO_WM_UNIT_FILL_FORE_SCHEMECOLOR_INDEX" val="7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584.xml><?xml version="1.0" encoding="utf-8"?>
<p:tagLst xmlns:p="http://schemas.openxmlformats.org/presentationml/2006/main">
  <p:tag name="KSO_WM_TEMPLATE_CATEGORY" val="custom"/>
  <p:tag name="KSO_WM_TEMPLATE_INDEX" val="20189771"/>
  <p:tag name="KSO_WM_UNIT_ID" val="custom20189771_5*l_h_f*1_3_1"/>
  <p:tag name="KSO_WM_UNIT_LAYERLEVEL" val="1_1_1"/>
  <p:tag name="KSO_WM_UNIT_VALUE" val="30"/>
  <p:tag name="KSO_WM_UNIT_HIGHLIGHT" val="0"/>
  <p:tag name="KSO_WM_UNIT_COMPATIBLE" val="0"/>
  <p:tag name="KSO_WM_TAG_VERSION" val="1.0"/>
  <p:tag name="KSO_WM_DIAGRAM_GROUP_CODE" val="l1-1"/>
  <p:tag name="KSO_WM_UNIT_PRESET_TEXT" val="单击此处添加文本具体内容"/>
  <p:tag name="KSO_WM_UNIT_COLOR_SCHEME_SHAPE_ID" val="6"/>
  <p:tag name="KSO_WM_UNIT_COLOR_SCHEME_PARENT_PAGE" val="0_4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585.xml><?xml version="1.0" encoding="utf-8"?>
<p:tagLst xmlns:p="http://schemas.openxmlformats.org/presentationml/2006/main">
  <p:tag name="KSO_WM_TEMPLATE_CATEGORY" val="custom"/>
  <p:tag name="KSO_WM_TEMPLATE_INDEX" val="20189771"/>
  <p:tag name="KSO_WM_UNIT_ID" val="custom20189771_5*l_h_i*1_5_1"/>
  <p:tag name="KSO_WM_UNIT_LAYERLEVEL" val="1_1_1"/>
  <p:tag name="KSO_WM_TAG_VERSION" val="1.0"/>
  <p:tag name="KSO_WM_DIAGRAM_GROUP_CODE" val="l1-1"/>
  <p:tag name="KSO_WM_UNIT_HIGHLIGHT" val="0"/>
  <p:tag name="KSO_WM_UNIT_COMPATIBLE" val="0"/>
  <p:tag name="KSO_WM_UNIT_COLOR_SCHEME_SHAPE_ID" val="7"/>
  <p:tag name="KSO_WM_UNIT_COLOR_SCHEME_PARENT_PAGE" val="0_4"/>
  <p:tag name="KSO_WM_UNIT_DIAGRAM_ISNUMVISUAL" val="0"/>
  <p:tag name="KSO_WM_UNIT_DIAGRAM_ISREFERUNIT" val="0"/>
  <p:tag name="KSO_WM_UNIT_FILL_FORE_SCHEMECOLOR_INDEX" val="9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586.xml><?xml version="1.0" encoding="utf-8"?>
<p:tagLst xmlns:p="http://schemas.openxmlformats.org/presentationml/2006/main">
  <p:tag name="KSO_WM_TEMPLATE_CATEGORY" val="custom"/>
  <p:tag name="KSO_WM_TEMPLATE_INDEX" val="20189771"/>
  <p:tag name="KSO_WM_UNIT_ID" val="custom20189771_5*l_h_f*1_5_1"/>
  <p:tag name="KSO_WM_UNIT_LAYERLEVEL" val="1_1_1"/>
  <p:tag name="KSO_WM_UNIT_VALUE" val="30"/>
  <p:tag name="KSO_WM_UNIT_HIGHLIGHT" val="0"/>
  <p:tag name="KSO_WM_UNIT_COMPATIBLE" val="0"/>
  <p:tag name="KSO_WM_TAG_VERSION" val="1.0"/>
  <p:tag name="KSO_WM_DIAGRAM_GROUP_CODE" val="l1-1"/>
  <p:tag name="KSO_WM_UNIT_PRESET_TEXT" val="单击此处添加文本具体内容"/>
  <p:tag name="KSO_WM_UNIT_COLOR_SCHEME_SHAPE_ID" val="9"/>
  <p:tag name="KSO_WM_UNIT_COLOR_SCHEME_PARENT_PAGE" val="0_4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587.xml><?xml version="1.0" encoding="utf-8"?>
<p:tagLst xmlns:p="http://schemas.openxmlformats.org/presentationml/2006/main">
  <p:tag name="KSO_WM_TEMPLATE_CATEGORY" val="custom"/>
  <p:tag name="KSO_WM_TEMPLATE_INDEX" val="20189771"/>
  <p:tag name="KSO_WM_UNIT_ID" val="custom20189771_5*l_h_i*1_1_1"/>
  <p:tag name="KSO_WM_UNIT_LAYERLEVEL" val="1_1_1"/>
  <p:tag name="KSO_WM_TAG_VERSION" val="1.0"/>
  <p:tag name="KSO_WM_DIAGRAM_GROUP_CODE" val="l1-1"/>
  <p:tag name="KSO_WM_UNIT_HIGHLIGHT" val="0"/>
  <p:tag name="KSO_WM_UNIT_COMPATIBLE" val="0"/>
  <p:tag name="KSO_WM_UNIT_COLOR_SCHEME_SHAPE_ID" val="10"/>
  <p:tag name="KSO_WM_UNIT_COLOR_SCHEME_PARENT_PAGE" val="0_4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588.xml><?xml version="1.0" encoding="utf-8"?>
<p:tagLst xmlns:p="http://schemas.openxmlformats.org/presentationml/2006/main">
  <p:tag name="KSO_WM_TEMPLATE_CATEGORY" val="custom"/>
  <p:tag name="KSO_WM_TEMPLATE_INDEX" val="20189771"/>
  <p:tag name="KSO_WM_UNIT_ID" val="custom20189771_5*l_h_i*1_2_1"/>
  <p:tag name="KSO_WM_UNIT_LAYERLEVEL" val="1_1_1"/>
  <p:tag name="KSO_WM_TAG_VERSION" val="1.0"/>
  <p:tag name="KSO_WM_DIAGRAM_GROUP_CODE" val="l1-1"/>
  <p:tag name="KSO_WM_UNIT_HIGHLIGHT" val="0"/>
  <p:tag name="KSO_WM_UNIT_COMPATIBLE" val="0"/>
  <p:tag name="KSO_WM_UNIT_COLOR_SCHEME_SHAPE_ID" val="13"/>
  <p:tag name="KSO_WM_UNIT_COLOR_SCHEME_PARENT_PAGE" val="0_4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589.xml><?xml version="1.0" encoding="utf-8"?>
<p:tagLst xmlns:p="http://schemas.openxmlformats.org/presentationml/2006/main">
  <p:tag name="KSO_WM_TEMPLATE_CATEGORY" val="custom"/>
  <p:tag name="KSO_WM_TEMPLATE_INDEX" val="20189771"/>
  <p:tag name="KSO_WM_UNIT_ID" val="custom20189771_5*l_h_f*1_2_1"/>
  <p:tag name="KSO_WM_UNIT_LAYERLEVEL" val="1_1_1"/>
  <p:tag name="KSO_WM_UNIT_VALUE" val="30"/>
  <p:tag name="KSO_WM_UNIT_HIGHLIGHT" val="0"/>
  <p:tag name="KSO_WM_UNIT_COMPATIBLE" val="0"/>
  <p:tag name="KSO_WM_TAG_VERSION" val="1.0"/>
  <p:tag name="KSO_WM_DIAGRAM_GROUP_CODE" val="l1-1"/>
  <p:tag name="KSO_WM_UNIT_PRESET_TEXT" val="单击此处添加文本具体内容"/>
  <p:tag name="KSO_WM_UNIT_COLOR_SCHEME_SHAPE_ID" val="15"/>
  <p:tag name="KSO_WM_UNIT_COLOR_SCHEME_PARENT_PAGE" val="0_4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590.xml><?xml version="1.0" encoding="utf-8"?>
<p:tagLst xmlns:p="http://schemas.openxmlformats.org/presentationml/2006/main">
  <p:tag name="KSO_WM_TEMPLATE_CATEGORY" val="custom"/>
  <p:tag name="KSO_WM_TEMPLATE_INDEX" val="20189771"/>
  <p:tag name="KSO_WM_UNIT_ID" val="custom20189771_5*l_h_i*1_4_1"/>
  <p:tag name="KSO_WM_UNIT_LAYERLEVEL" val="1_1_1"/>
  <p:tag name="KSO_WM_TAG_VERSION" val="1.0"/>
  <p:tag name="KSO_WM_DIAGRAM_GROUP_CODE" val="l1-1"/>
  <p:tag name="KSO_WM_UNIT_HIGHLIGHT" val="0"/>
  <p:tag name="KSO_WM_UNIT_COMPATIBLE" val="0"/>
  <p:tag name="KSO_WM_UNIT_COLOR_SCHEME_SHAPE_ID" val="16"/>
  <p:tag name="KSO_WM_UNIT_COLOR_SCHEME_PARENT_PAGE" val="0_4"/>
  <p:tag name="KSO_WM_UNIT_DIAGRAM_ISNUMVISUAL" val="0"/>
  <p:tag name="KSO_WM_UNIT_DIAGRAM_ISREFERUNIT" val="0"/>
  <p:tag name="KSO_WM_UNIT_FILL_FORE_SCHEMECOLOR_INDEX" val="8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591.xml><?xml version="1.0" encoding="utf-8"?>
<p:tagLst xmlns:p="http://schemas.openxmlformats.org/presentationml/2006/main">
  <p:tag name="KSO_WM_TEMPLATE_CATEGORY" val="custom"/>
  <p:tag name="KSO_WM_TEMPLATE_INDEX" val="20189771"/>
  <p:tag name="KSO_WM_UNIT_ID" val="custom20189771_5*l_h_f*1_4_1"/>
  <p:tag name="KSO_WM_UNIT_LAYERLEVEL" val="1_1_1"/>
  <p:tag name="KSO_WM_UNIT_VALUE" val="30"/>
  <p:tag name="KSO_WM_UNIT_HIGHLIGHT" val="0"/>
  <p:tag name="KSO_WM_UNIT_COMPATIBLE" val="0"/>
  <p:tag name="KSO_WM_TAG_VERSION" val="1.0"/>
  <p:tag name="KSO_WM_DIAGRAM_GROUP_CODE" val="l1-1"/>
  <p:tag name="KSO_WM_UNIT_PRESET_TEXT" val="单击此处添加文本具体内容"/>
  <p:tag name="KSO_WM_UNIT_COLOR_SCHEME_SHAPE_ID" val="18"/>
  <p:tag name="KSO_WM_UNIT_COLOR_SCHEME_PARENT_PAGE" val="0_4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  <p:tag name="KSO_WM_UNIT_USESOURCEFORMAT_APPLY" val="1"/>
</p:tagLst>
</file>

<file path=ppt/tags/tag592.xml><?xml version="1.0" encoding="utf-8"?>
<p:tagLst xmlns:p="http://schemas.openxmlformats.org/presentationml/2006/main">
  <p:tag name="KSO_WM_TEMPLATE_CATEGORY" val="custom"/>
  <p:tag name="KSO_WM_TEMPLATE_INDEX" val="20189771"/>
  <p:tag name="KSO_WM_UNIT_ID" val="custom20189771_5*b*1"/>
  <p:tag name="KSO_WM_UNIT_LAYERLEVEL" val="1"/>
  <p:tag name="KSO_WM_UNIT_VALUE" val="7"/>
  <p:tag name="KSO_WM_UNIT_ISCONTENTSTITLE" val="1"/>
  <p:tag name="KSO_WM_UNIT_HIGHLIGHT" val="0"/>
  <p:tag name="KSO_WM_UNIT_COMPATIBLE" val="0"/>
  <p:tag name="KSO_WM_TAG_VERSION" val="1.0"/>
  <p:tag name="KSO_WM_UNIT_PRESET_TEXT" val="CONTENTS"/>
  <p:tag name="KSO_WM_DIAGRAM_GROUP_CODE" val="l1-1"/>
  <p:tag name="KSO_WM_UNIT_COLOR_SCHEME_SHAPE_ID" val="19"/>
  <p:tag name="KSO_WM_UNIT_COLOR_SCHEME_PARENT_PAGE" val="0_1"/>
  <p:tag name="KSO_WM_UNIT_NOCLEAR" val="0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593.xml><?xml version="1.0" encoding="utf-8"?>
<p:tagLst xmlns:p="http://schemas.openxmlformats.org/presentationml/2006/main">
  <p:tag name="KSO_WM_TEMPLATE_CATEGORY" val="custom"/>
  <p:tag name="KSO_WM_TEMPLATE_INDEX" val="20189771"/>
  <p:tag name="KSO_WM_UNIT_ID" val="custom20189771_5*a*1"/>
  <p:tag name="KSO_WM_UNIT_LAYERLEVEL" val="1"/>
  <p:tag name="KSO_WM_UNIT_ISCONTENTSTITLE" val="1"/>
  <p:tag name="KSO_WM_UNIT_VALUE" val="3"/>
  <p:tag name="KSO_WM_UNIT_HIGHLIGHT" val="0"/>
  <p:tag name="KSO_WM_UNIT_COMPATIBLE" val="0"/>
  <p:tag name="KSO_WM_TAG_VERSION" val="1.0"/>
  <p:tag name="KSO_WM_UNIT_PRESET_TEXT" val="目录"/>
  <p:tag name="KSO_WM_DIAGRAM_GROUP_CODE" val="l1-1"/>
  <p:tag name="KSO_WM_UNIT_COLOR_SCHEME_SHAPE_ID" val="20"/>
  <p:tag name="KSO_WM_UNIT_COLOR_SCHEME_PARENT_PAGE" val="0_1"/>
  <p:tag name="KSO_WM_UNIT_NOCLEAR" val="0"/>
  <p:tag name="KSO_WM_UNIT_DIAGRAM_ISNUMVISUAL" val="0"/>
  <p:tag name="KSO_WM_UNIT_DIAGRAM_ISREFERUNIT" val="0"/>
  <p:tag name="KSO_WM_UNIT_TEXT_FILL_FORE_SCHEMECOLOR_INDEX" val="5"/>
  <p:tag name="KSO_WM_UNIT_TEXT_FILL_TYPE" val="1"/>
  <p:tag name="KSO_WM_UNIT_USESOURCEFORMAT_APPLY" val="1"/>
</p:tagLst>
</file>

<file path=ppt/tags/tag594.xml><?xml version="1.0" encoding="utf-8"?>
<p:tagLst xmlns:p="http://schemas.openxmlformats.org/presentationml/2006/main">
  <p:tag name="KSO_WM_SLIDE_ID" val="custom20189771_5"/>
  <p:tag name="KSO_WM_SLIDE_ITEM_CNT" val="5"/>
  <p:tag name="KSO_WM_SLIDE_INDEX" val="5"/>
  <p:tag name="KSO_WM_DIAGRAM_GROUP_CODE" val="l1-1"/>
  <p:tag name="KSO_WM_SLIDE_DIAGTYPE" val="l"/>
  <p:tag name="KSO_WM_TAG_VERSION" val="1.0"/>
  <p:tag name="KSO_WM_BEAUTIFY_FLAG" val="#wm#"/>
  <p:tag name="KSO_WM_TEMPLATE_CATEGORY" val="custom"/>
  <p:tag name="KSO_WM_TEMPLATE_INDEX" val="20189771"/>
  <p:tag name="KSO_WM_SLIDE_LAYOUT" val="a_b_l"/>
  <p:tag name="KSO_WM_SLIDE_LAYOUT_CNT" val="1_1_1"/>
  <p:tag name="KSO_WM_SLIDE_TYPE" val="contents"/>
  <p:tag name="KSO_WM_SLIDE_SUBTYPE" val="diag"/>
  <p:tag name="KSO_WM_SLIDE_COLORSCHEME_VERSION" val="3.2"/>
  <p:tag name="KSO_WM_TEMPLATE_SUBCATEGORY" val="0"/>
  <p:tag name="KSO_WM_TEMPLATE_MASTER_TYPE" val="1"/>
  <p:tag name="KSO_WM_TEMPLATE_COLOR_TYPE" val="1"/>
  <p:tag name="KSO_WM_SPECIAL_SOURCE" val="bdnull"/>
</p:tagLst>
</file>

<file path=ppt/tags/tag595.xml><?xml version="1.0" encoding="utf-8"?>
<p:tagLst xmlns:p="http://schemas.openxmlformats.org/presentationml/2006/main">
  <p:tag name="KSO_WM_UNIT_ISCONTENTSTITLE" val="0"/>
  <p:tag name="KSO_WM_UNIT_PRESET_TEXT" val="单击此处添加标题"/>
  <p:tag name="KSO_WM_UNIT_VALUE" val="11"/>
  <p:tag name="KSO_WM_UNIT_HIGHLIGHT" val="0"/>
  <p:tag name="KSO_WM_UNIT_COMPATIBLE" val="0"/>
  <p:tag name="KSO_WM_UNIT_TYPE" val="a"/>
  <p:tag name="KSO_WM_UNIT_INDEX" val="1"/>
  <p:tag name="KSO_WM_UNIT_ID" val="custom20189771_7*a*1"/>
  <p:tag name="KSO_WM_TEMPLATE_CATEGORY" val="custom"/>
  <p:tag name="KSO_WM_TEMPLATE_INDEX" val="20189771"/>
  <p:tag name="KSO_WM_UNIT_LAYERLEVEL" val="1"/>
  <p:tag name="KSO_WM_TAG_VERSION" val="1.0"/>
  <p:tag name="KSO_WM_BEAUTIFY_FLAG" val="#wm#"/>
  <p:tag name="KSO_WM_UNIT_NOCLEAR" val="0"/>
  <p:tag name="KSO_WM_UNIT_DIAGRAM_ISNUMVISUAL" val="0"/>
  <p:tag name="KSO_WM_UNIT_DIAGRAM_ISREFERUNIT" val="0"/>
</p:tagLst>
</file>

<file path=ppt/tags/tag596.xml><?xml version="1.0" encoding="utf-8"?>
<p:tagLst xmlns:p="http://schemas.openxmlformats.org/presentationml/2006/main">
  <p:tag name="KSO_WM_UNIT_PRESET_TEXT" val="01"/>
  <p:tag name="KSO_WM_UNIT_VALUE" val="35"/>
  <p:tag name="KSO_WM_UNIT_HIGHLIGHT" val="0"/>
  <p:tag name="KSO_WM_UNIT_COMPATIBLE" val="0"/>
  <p:tag name="KSO_WM_UNIT_TYPE" val="e"/>
  <p:tag name="KSO_WM_UNIT_INDEX" val="1"/>
  <p:tag name="KSO_WM_UNIT_ID" val="custom20189771_7*e*1"/>
  <p:tag name="KSO_WM_TEMPLATE_CATEGORY" val="custom"/>
  <p:tag name="KSO_WM_TEMPLATE_INDEX" val="20189771"/>
  <p:tag name="KSO_WM_UNIT_LAYERLEVEL" val="1"/>
  <p:tag name="KSO_WM_TAG_VERSION" val="1.0"/>
  <p:tag name="KSO_WM_BEAUTIFY_FLAG" val="#wm#"/>
  <p:tag name="KSO_WM_UNIT_NOCLEAR" val="0"/>
  <p:tag name="KSO_WM_UNIT_DIAGRAM_ISNUMVISUAL" val="0"/>
  <p:tag name="KSO_WM_UNIT_DIAGRAM_ISREFERUNIT" val="0"/>
  <p:tag name="KSO_WM_UNIT_TEXT_FILL_FORE_SCHEMECOLOR_INDEX_BRIGHTNESS" val="0"/>
  <p:tag name="KSO_WM_UNIT_TEXT_FILL_FORE_SCHEMECOLOR_INDEX" val="13"/>
  <p:tag name="KSO_WM_UNIT_TEXT_FILL_TYPE" val="1"/>
</p:tagLst>
</file>

<file path=ppt/tags/tag597.xml><?xml version="1.0" encoding="utf-8"?>
<p:tagLst xmlns:p="http://schemas.openxmlformats.org/presentationml/2006/main">
  <p:tag name="KSO_WM_SLIDE_ID" val="custom20189771_7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189771"/>
  <p:tag name="KSO_WM_SLIDE_TYPE" val="sectionTitle"/>
  <p:tag name="KSO_WM_SLIDE_SUBTYPE" val="pureTxt"/>
  <p:tag name="KSO_WM_SLIDE_LAYOUT" val="a_b_e"/>
  <p:tag name="KSO_WM_SLIDE_LAYOUT_CNT" val="1_1_1"/>
  <p:tag name="KSO_WM_TEMPLATE_SUBCATEGORY" val="0"/>
  <p:tag name="KSO_WM_TEMPLATE_MASTER_TYPE" val="1"/>
  <p:tag name="KSO_WM_TEMPLATE_COLOR_TYPE" val="1"/>
  <p:tag name="KSO_WM_SPECIAL_SOURCE" val="bdnull"/>
</p:tagLst>
</file>

<file path=ppt/tags/tag5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99.xml><?xml version="1.0" encoding="utf-8"?>
<p:tagLst xmlns:p="http://schemas.openxmlformats.org/presentationml/2006/main">
  <p:tag name="KSO_WM_UNIT_BLOCK" val="0"/>
  <p:tag name="KSO_WM_UNIT_SM_LIMIT_TYPE" val="2"/>
  <p:tag name="KSO_WM_UNIT_DEC_AREA_ID" val="664af5a0dd83446089857589f9a4ecd3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4755_1*i*2"/>
  <p:tag name="KSO_WM_TEMPLATE_CATEGORY" val="diagram"/>
  <p:tag name="KSO_WM_TEMPLATE_INDEX" val="20214755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bb99aa87db7244ab8d375f31c8139a28&quot;,&quot;X&quot;:{&quot;Pos&quot;:1},&quot;Y&quot;:{&quot;Pos&quot;:1}},&quot;whChangeMode&quot;:0}"/>
  <p:tag name="KSO_WM_CHIP_GROUPID" val="5eea1bf9fe790412426d1932"/>
  <p:tag name="KSO_WM_CHIP_XID" val="5eea1bf9fe790412426d1933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435"/>
  <p:tag name="KSO_WM_TEMPLATE_ASSEMBLE_XID" val="60656e6f4054ed1e2fb7f8a1"/>
  <p:tag name="KSO_WM_TEMPLATE_ASSEMBLE_GROUPID" val="60656e6f4054ed1e2fb7f8a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60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4755_1*a*1"/>
  <p:tag name="KSO_WM_TEMPLATE_CATEGORY" val="diagram"/>
  <p:tag name="KSO_WM_TEMPLATE_INDEX" val="20214755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9e06acff6cab4000b835fa1c77ff51d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ca0b74f08e414ff5a496a244586c40b8"/>
  <p:tag name="KSO_WM_UNIT_TEXT_FILL_FORE_SCHEMECOLOR_INDEX_BRIGHTNESS" val="0"/>
  <p:tag name="KSO_WM_UNIT_TEXT_FILL_FORE_SCHEMECOLOR_INDEX" val="13"/>
  <p:tag name="KSO_WM_UNIT_TEXT_FILL_TYPE" val="1"/>
  <p:tag name="KSO_WM_TEMPLATE_ASSEMBLE_XID" val="60656e6f4054ed1e2fb7f8a1"/>
  <p:tag name="KSO_WM_TEMPLATE_ASSEMBLE_GROUPID" val="60656e6f4054ed1e2fb7f8a1"/>
</p:tagLst>
</file>

<file path=ppt/tags/tag601.xml><?xml version="1.0" encoding="utf-8"?>
<p:tagLst xmlns:p="http://schemas.openxmlformats.org/presentationml/2006/main">
  <p:tag name="KSO_WM_UNIT_PLACING_PICTURE_USER_VIEWPORT" val="{&quot;height&quot;:4896,&quot;width&quot;:7680}"/>
</p:tagLst>
</file>

<file path=ppt/tags/tag602.xml><?xml version="1.0" encoding="utf-8"?>
<p:tagLst xmlns:p="http://schemas.openxmlformats.org/presentationml/2006/main">
  <p:tag name="KSO_WM_SLIDE_BK_DARK_LIGHT" val="2"/>
  <p:tag name="KSO_WM_SLIDE_BACKGROUND_TYPE" val="frame"/>
  <p:tag name="KSO_WM_BEAUTIFY_FLAG" val="#wm#"/>
  <p:tag name="KSO_WM_TEMPLATE_CATEGORY" val="diagram"/>
  <p:tag name="KSO_WM_TEMPLATE_INDEX" val="20214755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frame&quot;}],&quot;direction&quot;:1,&quot;id&quot;:&quot;2021-04-01T14:58:36&quot;,&quot;maxSize&quot;:{&quot;size1&quot;:37.5},&quot;minSize&quot;:{&quot;size1&quot;:27.5},&quot;normalSize&quot;:{&quot;size1&quot;:33.125},&quot;subLayout&quot;:[{&quot;id&quot;:&quot;2021-04-01T14:58:36&quot;,&quot;margin&quot;:{&quot;bottom&quot;:5.9270000457763672,&quot;left&quot;:1.6929999589920044,&quot;right&quot;:0.42300000786781311,&quot;top&quot;:5.9270000457763672},&quot;type&quot;:0},{&quot;id&quot;:&quot;2021-04-01T14:58:36&quot;,&quot;margin&quot;:{&quot;bottom&quot;:3.3870000839233398,&quot;left&quot;:1.6929999589920044,&quot;right&quot;:2.5399999618530273,&quot;top&quot;:3.3870000839233398},&quot;type&quot;:0}],&quot;type&quot;:0}"/>
  <p:tag name="KSO_WM_SLIDE_CAN_ADD_NAVIGATION" val="1"/>
  <p:tag name="KSO_WM_SLIDE_BACKGROUND" val="[&quot;frame&quot;]"/>
  <p:tag name="KSO_WM_SLIDE_RATIO" val="1.777778"/>
  <p:tag name="KSO_WM_CHIP_INFOS" val="{&quot;layout_type&quot;:&quot;leftright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SLIDE_ID" val="diagram20214755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864*324"/>
  <p:tag name="KSO_WM_SLIDE_POSITION" val="48*108"/>
  <p:tag name="KSO_WM_TAG_VERSION" val="1.0"/>
  <p:tag name="KSO_WM_SLIDE_LAYOUT" val="a_f"/>
  <p:tag name="KSO_WM_SLIDE_LAYOUT_CNT" val="1_1"/>
  <p:tag name="KSO_WM_CHIP_FILLPROP" val="[[{&quot;fill_id&quot;:&quot;1225534b603643f5a414df89499311b9&quot;,&quot;fill_align&quot;:&quot;cm&quot;,&quot;text_align&quot;:&quot;lm&quot;,&quot;text_direction&quot;:&quot;horizontal&quot;,&quot;chip_types&quot;:[&quot;text&quot;,&quot;header&quot;]},{&quot;fill_id&quot;:&quot;a5cde0e7e9ca4a5fabf022e041870535&quot;,&quot;fill_align&quot;:&quot;cm&quot;,&quot;text_align&quot;:&quot;lm&quot;,&quot;text_direction&quot;:&quot;horizontal&quot;,&quot;chip_types&quot;:[&quot;pictext&quot;,&quot;text&quot;,&quot;picture&quot;,&quot;chart&quot;,&quot;table&quot;,&quot;video&quot;]}]]"/>
  <p:tag name="KSO_WM_CHIP_XID" val="5eea1bf9fe790412426d1933"/>
  <p:tag name="KSO_WM_CHIP_GROUPID" val="5eea1bf9fe790412426d1932"/>
  <p:tag name="KSO_WM_SLIDE_SUPPORT_FEATURE_TYPE" val="0"/>
  <p:tag name="KSO_WM_TEMPLATE_ASSEMBLE_XID" val="60656e6f4054ed1e2fb7f8a1"/>
  <p:tag name="KSO_WM_TEMPLATE_ASSEMBLE_GROUPID" val="60656e6f4054ed1e2fb7f8a1"/>
  <p:tag name="KSO_WM_SPECIAL_SOURCE" val="bdnull"/>
</p:tagLst>
</file>

<file path=ppt/tags/tag60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2303_1*a*1"/>
  <p:tag name="KSO_WM_TEMPLATE_CATEGORY" val="diagram"/>
  <p:tag name="KSO_WM_TEMPLATE_INDEX" val="20212303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d32a3a9cc15f4fccb2982bc719ecb06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t&quot;,&quot;fill_mode&quot;:&quot;full&quot;,&quot;sacle_strategy&quot;:&quot;smart&quot;}"/>
  <p:tag name="KSO_WM_ASSEMBLE_CHIP_INDEX" val="a43f3b9f6d47485481779bc834c3ce7d"/>
  <p:tag name="KSO_WM_UNIT_TEXT_FILL_FORE_SCHEMECOLOR_INDEX_BRIGHTNESS" val="0"/>
  <p:tag name="KSO_WM_UNIT_TEXT_FILL_FORE_SCHEMECOLOR_INDEX" val="13"/>
  <p:tag name="KSO_WM_UNIT_TEXT_FILL_TYPE" val="1"/>
  <p:tag name="KSO_WM_TEMPLATE_ASSEMBLE_XID" val="60656f434054ed1e2fb80686"/>
  <p:tag name="KSO_WM_TEMPLATE_ASSEMBLE_GROUPID" val="60656f434054ed1e2fb80686"/>
</p:tagLst>
</file>

<file path=ppt/tags/tag604.xml><?xml version="1.0" encoding="utf-8"?>
<p:tagLst xmlns:p="http://schemas.openxmlformats.org/presentationml/2006/main">
  <p:tag name="KSO_WM_UNIT_VALUE" val="1100*1607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2303_1*d*1"/>
  <p:tag name="KSO_WM_TEMPLATE_CATEGORY" val="diagram"/>
  <p:tag name="KSO_WM_TEMPLATE_INDEX" val="20212303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84b4adb8476a4a048d4eb768639d610f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7efc8c5cb018417b9ac0ff8651942013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f434054ed1e2fb80686"/>
  <p:tag name="KSO_WM_TEMPLATE_ASSEMBLE_GROUPID" val="60656f434054ed1e2fb80686"/>
</p:tagLst>
</file>

<file path=ppt/tags/tag605.xml><?xml version="1.0" encoding="utf-8"?>
<p:tagLst xmlns:p="http://schemas.openxmlformats.org/presentationml/2006/main">
  <p:tag name="KSO_WM_SLIDE_ID" val="diagram2021230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59*542"/>
  <p:tag name="KSO_WM_SLIDE_POSITION" val="0*0"/>
  <p:tag name="KSO_WM_TAG_VERSION" val="1.0"/>
  <p:tag name="KSO_WM_BEAUTIFY_FLAG" val="#wm#"/>
  <p:tag name="KSO_WM_TEMPLATE_CATEGORY" val="diagram"/>
  <p:tag name="KSO_WM_TEMPLATE_INDEX" val="20212303"/>
  <p:tag name="KSO_WM_SLIDE_LAYOUT" val="a_d"/>
  <p:tag name="KSO_WM_SLIDE_LAYOUT_CNT" val="1_1"/>
  <p:tag name="KSO_WM_SLIDE_CAN_ADD_NAVIGATION" val="1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07145688f7a6c7bea32a6"/>
  <p:tag name="KSO_WM_CHIP_FILLPROP" val="[[{&quot;text_align&quot;:&quot;ct&quot;,&quot;text_direction&quot;:&quot;horizontal&quot;,&quot;support_big_font&quot;:false,&quot;fill_id&quot;:&quot;ddcf2610c0ac4b45bec7e29ab0ab1f83&quot;,&quot;fill_align&quot;:&quot;ct&quot;,&quot;chip_types&quot;:[&quot;header&quot;]},{&quot;text_align&quot;:&quot;lm&quot;,&quot;text_direction&quot;:&quot;horizontal&quot;,&quot;support_features&quot;:[&quot;collage&quot;,&quot;carousel&quot;],&quot;support_big_font&quot;:false,&quot;fill_id&quot;:&quot;f2ad6f8ec5eb4c60ab8a9b497fa44351&quot;,&quot;fill_align&quot;:&quot;cm&quot;,&quot;chip_types&quot;:[&quot;diagram&quot;,&quot;pictext&quot;,&quot;text&quot;,&quot;picture&quot;,&quot;chart&quot;,&quot;table&quot;,&quot;video&quot;]}]]"/>
  <p:tag name="KSO_WM_CHIP_DECFILLPROP" val="[]"/>
  <p:tag name="KSO_WM_SLIDE_LAYOUT_INFO" val="{&quot;id&quot;:&quot;2021-04-01T15:36:38&quot;,&quot;maxSize&quot;:{&quot;size1&quot;:30.100000000000001},&quot;minSize&quot;:{&quot;size1&quot;:20.100000000000001},&quot;normalSize&quot;:{&quot;size1&quot;:25.699999999999999},&quot;subLayout&quot;:[{&quot;id&quot;:&quot;2021-04-01T15:36:38&quot;,&quot;margin&quot;:{&quot;bottom&quot;:0.026000002399086952,&quot;left&quot;:1.6929999589920044,&quot;right&quot;:1.6929999589920044,&quot;top&quot;:2.752000093460083},&quot;type&quot;:0},{&quot;id&quot;:&quot;2021-04-01T15:36:38&quot;,&quot;margin&quot;:{&quot;bottom&quot;:1.7280000448226929,&quot;left&quot;:1.6929999589920044,&quot;right&quot;:1.6929999589920044,&quot;top&quot;:0.60900002717971802},&quot;type&quot;:0}],&quot;type&quot;:0}"/>
  <p:tag name="KSO_WM_CHIP_GROUPID" val="5e757e3269be4861f5f8614a"/>
  <p:tag name="KSO_WM_SLIDE_BK_DARK_LIGHT" val="2"/>
  <p:tag name="KSO_WM_SLIDE_BACKGROUND_TYPE" val="general"/>
  <p:tag name="KSO_WM_SLIDE_SUPPORT_FEATURE_TYPE" val="3"/>
  <p:tag name="KSO_WM_TEMPLATE_ASSEMBLE_XID" val="60656f434054ed1e2fb80686"/>
  <p:tag name="KSO_WM_TEMPLATE_ASSEMBLE_GROUPID" val="60656f434054ed1e2fb80686"/>
  <p:tag name="KSO_WM_SPECIAL_SOURCE" val="bdnull"/>
</p:tagLst>
</file>

<file path=ppt/tags/tag60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4803_1*a*1"/>
  <p:tag name="KSO_WM_TEMPLATE_CATEGORY" val="diagram"/>
  <p:tag name="KSO_WM_TEMPLATE_INDEX" val="20214803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5f258f7172254dbeaa27fa54c09f57a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rm&quot;,&quot;fill_mode&quot;:&quot;full&quot;,&quot;sacle_strategy&quot;:&quot;smart&quot;}"/>
  <p:tag name="KSO_WM_ASSEMBLE_CHIP_INDEX" val="ae19f7ac17b94a4fa7e73134a9ddb5fb"/>
  <p:tag name="KSO_WM_UNIT_TEXT_FILL_FORE_SCHEMECOLOR_INDEX_BRIGHTNESS" val="0"/>
  <p:tag name="KSO_WM_UNIT_TEXT_FILL_FORE_SCHEMECOLOR_INDEX" val="13"/>
  <p:tag name="KSO_WM_UNIT_TEXT_FILL_TYPE" val="1"/>
  <p:tag name="KSO_WM_TEMPLATE_ASSEMBLE_XID" val="60656fa14054ed1e2fb80d9f"/>
  <p:tag name="KSO_WM_TEMPLATE_ASSEMBLE_GROUPID" val="60656fa14054ed1e2fb80d9f"/>
</p:tagLst>
</file>

<file path=ppt/tags/tag607.xml><?xml version="1.0" encoding="utf-8"?>
<p:tagLst xmlns:p="http://schemas.openxmlformats.org/presentationml/2006/main">
  <p:tag name="KSO_WM_UNIT_VALUE" val="1142*1861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4803_1*d*1"/>
  <p:tag name="KSO_WM_TEMPLATE_CATEGORY" val="diagram"/>
  <p:tag name="KSO_WM_TEMPLATE_INDEX" val="20214803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d997d7b304bf4104bc54e8f4c6e532a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46bcea462605402abcd4ab2d5fa43c07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fa14054ed1e2fb80d9f"/>
  <p:tag name="KSO_WM_TEMPLATE_ASSEMBLE_GROUPID" val="60656fa14054ed1e2fb80d9f"/>
</p:tagLst>
</file>

<file path=ppt/tags/tag608.xml><?xml version="1.0" encoding="utf-8"?>
<p:tagLst xmlns:p="http://schemas.openxmlformats.org/presentationml/2006/main">
  <p:tag name="KSO_WM_BEAUTIFY_FLAG" val="#wm#"/>
  <p:tag name="KSO_WM_TEMPLATE_CATEGORY" val="diagram"/>
  <p:tag name="KSO_WM_TEMPLATE_INDEX" val="20214803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56:20&quot;,&quot;maxSize&quot;:{&quot;size1&quot;:37.499979652444985},&quot;minSize&quot;:{&quot;size1&quot;:27.499979652444988},&quot;normalSize&quot;:{&quot;size1&quot;:27.499979652444988},&quot;subLayout&quot;:[{&quot;id&quot;:&quot;2021-04-01T15:56:20&quot;,&quot;margin&quot;:{&quot;bottom&quot;:5.9270000457763672,&quot;left&quot;:1.6929999589920044,&quot;right&quot;:0.42300000786781311,&quot;top&quot;:5.9270000457763672},&quot;type&quot;:0},{&quot;id&quot;:&quot;2021-04-01T15:56:20&quot;,&quot;margin&quot;:{&quot;bottom&quot;:2.5399999618530273,&quot;left&quot;:0.84700000286102295,&quot;right&quot;:1.6929999589920044,&quot;top&quot;:2.5399999618530273},&quot;type&quot;:0}],&quot;type&quot;:0}"/>
  <p:tag name="KSO_WM_SLIDE_CAN_ADD_NAVIGATION" val="1"/>
  <p:tag name="KSO_WM_SLIDE_BACKGROUND" val="[&quot;general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6efe48605d5daf04fe5f98"/>
  <p:tag name="KSO_WM_SLIDE_ID" val="diagram2021480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324"/>
  <p:tag name="KSO_WM_SLIDE_POSITION" val="48*108"/>
  <p:tag name="KSO_WM_TAG_VERSION" val="1.0"/>
  <p:tag name="KSO_WM_SLIDE_LAYOUT" val="a_d"/>
  <p:tag name="KSO_WM_SLIDE_LAYOUT_CNT" val="1_1"/>
  <p:tag name="KSO_WM_CHIP_FILLPROP" val="[[{&quot;text_align&quot;:&quot;lm&quot;,&quot;text_direction&quot;:&quot;horizontal&quot;,&quot;support_big_font&quot;:false,&quot;fill_id&quot;:&quot;1225534b603643f5a414df89499311b9&quot;,&quot;fill_align&quot;:&quot;rm&quot;,&quot;chip_types&quot;:[&quot;text&quot;,&quot;header&quot;]},{&quot;text_align&quot;:&quot;lm&quot;,&quot;text_direction&quot;:&quot;horizontal&quot;,&quot;support_features&quot;:[&quot;collage&quot;,&quot;carousel&quot;,&quot;creativecrop&quot;],&quot;support_big_font&quot;:false,&quot;fill_id&quot;:&quot;a5cde0e7e9ca4a5fabf022e041870535&quot;,&quot;fill_align&quot;:&quot;lm&quot;,&quot;chip_types&quot;:[&quot;diagram&quot;,&quot;pictext&quot;,&quot;text&quot;,&quot;picture&quot;,&quot;chart&quot;,&quot;table&quot;,&quot;video&quot;]}]]"/>
  <p:tag name="KSO_WM_CHIP_DECFILLPROP" val="[]"/>
  <p:tag name="KSO_WM_CHIP_GROUPID" val="5e6efe48605d5daf04fe5f97"/>
  <p:tag name="KSO_WM_SLIDE_BK_DARK_LIGHT" val="2"/>
  <p:tag name="KSO_WM_SLIDE_BACKGROUND_TYPE" val="general"/>
  <p:tag name="KSO_WM_SLIDE_SUPPORT_FEATURE_TYPE" val="7"/>
  <p:tag name="KSO_WM_TEMPLATE_ASSEMBLE_XID" val="60656fa14054ed1e2fb80d9f"/>
  <p:tag name="KSO_WM_TEMPLATE_ASSEMBLE_GROUPID" val="60656fa14054ed1e2fb80d9f"/>
  <p:tag name="KSO_WM_SPECIAL_SOURCE" val="bdnull"/>
</p:tagLst>
</file>

<file path=ppt/tags/tag60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4803_1*a*1"/>
  <p:tag name="KSO_WM_TEMPLATE_CATEGORY" val="diagram"/>
  <p:tag name="KSO_WM_TEMPLATE_INDEX" val="20214803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5f258f7172254dbeaa27fa54c09f57a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rm&quot;,&quot;fill_mode&quot;:&quot;full&quot;,&quot;sacle_strategy&quot;:&quot;smart&quot;}"/>
  <p:tag name="KSO_WM_ASSEMBLE_CHIP_INDEX" val="ae19f7ac17b94a4fa7e73134a9ddb5fb"/>
  <p:tag name="KSO_WM_UNIT_TEXT_FILL_FORE_SCHEMECOLOR_INDEX_BRIGHTNESS" val="0"/>
  <p:tag name="KSO_WM_UNIT_TEXT_FILL_FORE_SCHEMECOLOR_INDEX" val="13"/>
  <p:tag name="KSO_WM_UNIT_TEXT_FILL_TYPE" val="1"/>
  <p:tag name="KSO_WM_TEMPLATE_ASSEMBLE_XID" val="60656fa14054ed1e2fb80d9f"/>
  <p:tag name="KSO_WM_TEMPLATE_ASSEMBLE_GROUPID" val="60656fa14054ed1e2fb80d9f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10.xml><?xml version="1.0" encoding="utf-8"?>
<p:tagLst xmlns:p="http://schemas.openxmlformats.org/presentationml/2006/main">
  <p:tag name="KSO_WM_UNIT_VALUE" val="1142*1861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4803_1*d*1"/>
  <p:tag name="KSO_WM_TEMPLATE_CATEGORY" val="diagram"/>
  <p:tag name="KSO_WM_TEMPLATE_INDEX" val="20214803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d997d7b304bf4104bc54e8f4c6e532a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46bcea462605402abcd4ab2d5fa43c07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fa14054ed1e2fb80d9f"/>
  <p:tag name="KSO_WM_TEMPLATE_ASSEMBLE_GROUPID" val="60656fa14054ed1e2fb80d9f"/>
</p:tagLst>
</file>

<file path=ppt/tags/tag611.xml><?xml version="1.0" encoding="utf-8"?>
<p:tagLst xmlns:p="http://schemas.openxmlformats.org/presentationml/2006/main">
  <p:tag name="KSO_WM_BEAUTIFY_FLAG" val="#wm#"/>
  <p:tag name="KSO_WM_TEMPLATE_CATEGORY" val="diagram"/>
  <p:tag name="KSO_WM_TEMPLATE_INDEX" val="20214803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56:20&quot;,&quot;maxSize&quot;:{&quot;size1&quot;:37.499979652444985},&quot;minSize&quot;:{&quot;size1&quot;:27.499979652444988},&quot;normalSize&quot;:{&quot;size1&quot;:27.499979652444988},&quot;subLayout&quot;:[{&quot;id&quot;:&quot;2021-04-01T15:56:20&quot;,&quot;margin&quot;:{&quot;bottom&quot;:5.9270000457763672,&quot;left&quot;:1.6929999589920044,&quot;right&quot;:0.42300000786781311,&quot;top&quot;:5.9270000457763672},&quot;type&quot;:0},{&quot;id&quot;:&quot;2021-04-01T15:56:20&quot;,&quot;margin&quot;:{&quot;bottom&quot;:2.5399999618530273,&quot;left&quot;:0.84700000286102295,&quot;right&quot;:1.6929999589920044,&quot;top&quot;:2.5399999618530273},&quot;type&quot;:0}],&quot;type&quot;:0}"/>
  <p:tag name="KSO_WM_SLIDE_CAN_ADD_NAVIGATION" val="1"/>
  <p:tag name="KSO_WM_SLIDE_BACKGROUND" val="[&quot;general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6efe48605d5daf04fe5f98"/>
  <p:tag name="KSO_WM_SLIDE_ID" val="diagram2021480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324"/>
  <p:tag name="KSO_WM_SLIDE_POSITION" val="48*108"/>
  <p:tag name="KSO_WM_TAG_VERSION" val="1.0"/>
  <p:tag name="KSO_WM_SLIDE_LAYOUT" val="a_d"/>
  <p:tag name="KSO_WM_SLIDE_LAYOUT_CNT" val="1_1"/>
  <p:tag name="KSO_WM_CHIP_FILLPROP" val="[[{&quot;text_align&quot;:&quot;lm&quot;,&quot;text_direction&quot;:&quot;horizontal&quot;,&quot;support_big_font&quot;:false,&quot;fill_id&quot;:&quot;1225534b603643f5a414df89499311b9&quot;,&quot;fill_align&quot;:&quot;rm&quot;,&quot;chip_types&quot;:[&quot;text&quot;,&quot;header&quot;]},{&quot;text_align&quot;:&quot;lm&quot;,&quot;text_direction&quot;:&quot;horizontal&quot;,&quot;support_features&quot;:[&quot;collage&quot;,&quot;carousel&quot;,&quot;creativecrop&quot;],&quot;support_big_font&quot;:false,&quot;fill_id&quot;:&quot;a5cde0e7e9ca4a5fabf022e041870535&quot;,&quot;fill_align&quot;:&quot;lm&quot;,&quot;chip_types&quot;:[&quot;diagram&quot;,&quot;pictext&quot;,&quot;text&quot;,&quot;picture&quot;,&quot;chart&quot;,&quot;table&quot;,&quot;video&quot;]}]]"/>
  <p:tag name="KSO_WM_CHIP_DECFILLPROP" val="[]"/>
  <p:tag name="KSO_WM_CHIP_GROUPID" val="5e6efe48605d5daf04fe5f97"/>
  <p:tag name="KSO_WM_SLIDE_BK_DARK_LIGHT" val="2"/>
  <p:tag name="KSO_WM_SLIDE_BACKGROUND_TYPE" val="general"/>
  <p:tag name="KSO_WM_SLIDE_SUPPORT_FEATURE_TYPE" val="7"/>
  <p:tag name="KSO_WM_TEMPLATE_ASSEMBLE_XID" val="60656fa14054ed1e2fb80d9f"/>
  <p:tag name="KSO_WM_TEMPLATE_ASSEMBLE_GROUPID" val="60656fa14054ed1e2fb80d9f"/>
  <p:tag name="KSO_WM_SPECIAL_SOURCE" val="bdnull"/>
</p:tagLst>
</file>

<file path=ppt/tags/tag61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4803_1*a*1"/>
  <p:tag name="KSO_WM_TEMPLATE_CATEGORY" val="diagram"/>
  <p:tag name="KSO_WM_TEMPLATE_INDEX" val="20214803"/>
  <p:tag name="KSO_WM_UNIT_LAYERLEVEL" val="1"/>
  <p:tag name="KSO_WM_TAG_VERSION" val="1.0"/>
  <p:tag name="KSO_WM_BEAUTIFY_FLAG" val="#wm#"/>
  <p:tag name="KSO_WM_UNIT_PRESET_TEXT" val="添加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5f258f7172254dbeaa27fa54c09f57a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rm&quot;,&quot;fill_mode&quot;:&quot;full&quot;,&quot;sacle_strategy&quot;:&quot;smart&quot;}"/>
  <p:tag name="KSO_WM_ASSEMBLE_CHIP_INDEX" val="ae19f7ac17b94a4fa7e73134a9ddb5fb"/>
  <p:tag name="KSO_WM_UNIT_TEXT_FILL_FORE_SCHEMECOLOR_INDEX_BRIGHTNESS" val="0"/>
  <p:tag name="KSO_WM_UNIT_TEXT_FILL_FORE_SCHEMECOLOR_INDEX" val="13"/>
  <p:tag name="KSO_WM_UNIT_TEXT_FILL_TYPE" val="1"/>
  <p:tag name="KSO_WM_TEMPLATE_ASSEMBLE_XID" val="60656fa14054ed1e2fb80d9f"/>
  <p:tag name="KSO_WM_TEMPLATE_ASSEMBLE_GROUPID" val="60656fa14054ed1e2fb80d9f"/>
</p:tagLst>
</file>

<file path=ppt/tags/tag613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3295_1*f*1"/>
  <p:tag name="KSO_WM_TEMPLATE_CATEGORY" val="diagram"/>
  <p:tag name="KSO_WM_TEMPLATE_INDEX" val="20213295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84"/>
  <p:tag name="KSO_WM_UNIT_SHOW_EDIT_AREA_INDICATION" val="1"/>
  <p:tag name="KSO_WM_CHIP_GROUPID" val="5e6b05596848fb12bee65ac8"/>
  <p:tag name="KSO_WM_CHIP_XID" val="5e6b05596848fb12bee65aca"/>
  <p:tag name="KSO_WM_UNIT_DEC_AREA_ID" val="57bc89cfba13485887b6a0bdc87ca28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7fb76e312bad4c44986a463db201d164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ec04054ed1e2fb7fec8"/>
  <p:tag name="KSO_WM_TEMPLATE_ASSEMBLE_GROUPID" val="60656ec04054ed1e2fb7fec8"/>
</p:tagLst>
</file>

<file path=ppt/tags/tag614.xml><?xml version="1.0" encoding="utf-8"?>
<p:tagLst xmlns:p="http://schemas.openxmlformats.org/presentationml/2006/main">
  <p:tag name="KSO_WM_BEAUTIFY_FLAG" val="#wm#"/>
  <p:tag name="KSO_WM_TEMPLATE_CATEGORY" val="diagram"/>
  <p:tag name="KSO_WM_TEMPLATE_INDEX" val="20214803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direction&quot;:1,&quot;id&quot;:&quot;2021-04-01T15:56:20&quot;,&quot;maxSize&quot;:{&quot;size1&quot;:37.499979652444985},&quot;minSize&quot;:{&quot;size1&quot;:27.499979652444988},&quot;normalSize&quot;:{&quot;size1&quot;:27.499979652444988},&quot;subLayout&quot;:[{&quot;id&quot;:&quot;2021-04-01T15:56:20&quot;,&quot;margin&quot;:{&quot;bottom&quot;:5.9270000457763672,&quot;left&quot;:1.6929999589920044,&quot;right&quot;:0.42300000786781311,&quot;top&quot;:5.9270000457763672},&quot;type&quot;:0},{&quot;id&quot;:&quot;2021-04-01T15:56:20&quot;,&quot;margin&quot;:{&quot;bottom&quot;:2.5399999618530273,&quot;left&quot;:0.84700000286102295,&quot;right&quot;:1.6929999589920044,&quot;top&quot;:2.5399999618530273},&quot;type&quot;:0}],&quot;type&quot;:0}"/>
  <p:tag name="KSO_WM_SLIDE_CAN_ADD_NAVIGATION" val="1"/>
  <p:tag name="KSO_WM_SLIDE_BACKGROUND" val="[&quot;general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6efe48605d5daf04fe5f98"/>
  <p:tag name="KSO_WM_SLIDE_ID" val="diagram20214803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324"/>
  <p:tag name="KSO_WM_SLIDE_POSITION" val="48*108"/>
  <p:tag name="KSO_WM_TAG_VERSION" val="1.0"/>
  <p:tag name="KSO_WM_SLIDE_LAYOUT" val="a_d"/>
  <p:tag name="KSO_WM_SLIDE_LAYOUT_CNT" val="1_1"/>
  <p:tag name="KSO_WM_CHIP_FILLPROP" val="[[{&quot;text_align&quot;:&quot;lm&quot;,&quot;text_direction&quot;:&quot;horizontal&quot;,&quot;support_big_font&quot;:false,&quot;fill_id&quot;:&quot;1225534b603643f5a414df89499311b9&quot;,&quot;fill_align&quot;:&quot;rm&quot;,&quot;chip_types&quot;:[&quot;text&quot;,&quot;header&quot;]},{&quot;text_align&quot;:&quot;lm&quot;,&quot;text_direction&quot;:&quot;horizontal&quot;,&quot;support_features&quot;:[&quot;collage&quot;,&quot;carousel&quot;,&quot;creativecrop&quot;],&quot;support_big_font&quot;:false,&quot;fill_id&quot;:&quot;a5cde0e7e9ca4a5fabf022e041870535&quot;,&quot;fill_align&quot;:&quot;lm&quot;,&quot;chip_types&quot;:[&quot;diagram&quot;,&quot;pictext&quot;,&quot;text&quot;,&quot;picture&quot;,&quot;chart&quot;,&quot;table&quot;,&quot;video&quot;]}]]"/>
  <p:tag name="KSO_WM_CHIP_DECFILLPROP" val="[]"/>
  <p:tag name="KSO_WM_CHIP_GROUPID" val="5e6efe48605d5daf04fe5f97"/>
  <p:tag name="KSO_WM_SLIDE_BK_DARK_LIGHT" val="2"/>
  <p:tag name="KSO_WM_SLIDE_BACKGROUND_TYPE" val="general"/>
  <p:tag name="KSO_WM_SLIDE_SUPPORT_FEATURE_TYPE" val="7"/>
  <p:tag name="KSO_WM_TEMPLATE_ASSEMBLE_XID" val="60656fa14054ed1e2fb80d9f"/>
  <p:tag name="KSO_WM_TEMPLATE_ASSEMBLE_GROUPID" val="60656fa14054ed1e2fb80d9f"/>
  <p:tag name="KSO_WM_SPECIAL_SOURCE" val="bdnull"/>
</p:tagLst>
</file>

<file path=ppt/tags/tag615.xml><?xml version="1.0" encoding="utf-8"?>
<p:tagLst xmlns:p="http://schemas.openxmlformats.org/presentationml/2006/main">
  <p:tag name="KSO_WM_UNIT_ISCONTENTSTITLE" val="0"/>
  <p:tag name="KSO_WM_UNIT_PRESET_TEXT" val="单击此处添加标题"/>
  <p:tag name="KSO_WM_UNIT_VALUE" val="11"/>
  <p:tag name="KSO_WM_UNIT_HIGHLIGHT" val="0"/>
  <p:tag name="KSO_WM_UNIT_COMPATIBLE" val="0"/>
  <p:tag name="KSO_WM_UNIT_TYPE" val="a"/>
  <p:tag name="KSO_WM_UNIT_INDEX" val="1"/>
  <p:tag name="KSO_WM_UNIT_ID" val="custom20189771_7*a*1"/>
  <p:tag name="KSO_WM_TEMPLATE_CATEGORY" val="custom"/>
  <p:tag name="KSO_WM_TEMPLATE_INDEX" val="20189771"/>
  <p:tag name="KSO_WM_UNIT_LAYERLEVEL" val="1"/>
  <p:tag name="KSO_WM_TAG_VERSION" val="1.0"/>
  <p:tag name="KSO_WM_BEAUTIFY_FLAG" val="#wm#"/>
  <p:tag name="KSO_WM_UNIT_NOCLEAR" val="0"/>
  <p:tag name="KSO_WM_UNIT_DIAGRAM_ISNUMVISUAL" val="0"/>
  <p:tag name="KSO_WM_UNIT_DIAGRAM_ISREFERUNIT" val="0"/>
</p:tagLst>
</file>

<file path=ppt/tags/tag616.xml><?xml version="1.0" encoding="utf-8"?>
<p:tagLst xmlns:p="http://schemas.openxmlformats.org/presentationml/2006/main">
  <p:tag name="KSO_WM_UNIT_PRESET_TEXT" val="01"/>
  <p:tag name="KSO_WM_UNIT_VALUE" val="35"/>
  <p:tag name="KSO_WM_UNIT_HIGHLIGHT" val="0"/>
  <p:tag name="KSO_WM_UNIT_COMPATIBLE" val="0"/>
  <p:tag name="KSO_WM_UNIT_TYPE" val="e"/>
  <p:tag name="KSO_WM_UNIT_INDEX" val="1"/>
  <p:tag name="KSO_WM_UNIT_ID" val="custom20189771_7*e*1"/>
  <p:tag name="KSO_WM_TEMPLATE_CATEGORY" val="custom"/>
  <p:tag name="KSO_WM_TEMPLATE_INDEX" val="20189771"/>
  <p:tag name="KSO_WM_UNIT_LAYERLEVEL" val="1"/>
  <p:tag name="KSO_WM_TAG_VERSION" val="1.0"/>
  <p:tag name="KSO_WM_BEAUTIFY_FLAG" val="#wm#"/>
  <p:tag name="KSO_WM_UNIT_NOCLEAR" val="0"/>
  <p:tag name="KSO_WM_UNIT_DIAGRAM_ISNUMVISUAL" val="0"/>
  <p:tag name="KSO_WM_UNIT_DIAGRAM_ISREFERUNIT" val="0"/>
  <p:tag name="KSO_WM_UNIT_TEXT_FILL_FORE_SCHEMECOLOR_INDEX_BRIGHTNESS" val="0"/>
  <p:tag name="KSO_WM_UNIT_TEXT_FILL_FORE_SCHEMECOLOR_INDEX" val="13"/>
  <p:tag name="KSO_WM_UNIT_TEXT_FILL_TYPE" val="1"/>
</p:tagLst>
</file>

<file path=ppt/tags/tag617.xml><?xml version="1.0" encoding="utf-8"?>
<p:tagLst xmlns:p="http://schemas.openxmlformats.org/presentationml/2006/main">
  <p:tag name="KSO_WM_SLIDE_ID" val="custom20189771_7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189771"/>
  <p:tag name="KSO_WM_SLIDE_TYPE" val="sectionTitle"/>
  <p:tag name="KSO_WM_SLIDE_SUBTYPE" val="pureTxt"/>
  <p:tag name="KSO_WM_SLIDE_LAYOUT" val="a_b_e"/>
  <p:tag name="KSO_WM_SLIDE_LAYOUT_CNT" val="1_1_1"/>
  <p:tag name="KSO_WM_TEMPLATE_SUBCATEGORY" val="0"/>
  <p:tag name="KSO_WM_TEMPLATE_MASTER_TYPE" val="1"/>
  <p:tag name="KSO_WM_TEMPLATE_COLOR_TYPE" val="1"/>
  <p:tag name="KSO_WM_SPECIAL_SOURCE" val="bdnull"/>
</p:tagLst>
</file>

<file path=ppt/tags/tag61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大标题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2938_1*a*1"/>
  <p:tag name="KSO_WM_TEMPLATE_CATEGORY" val="diagram"/>
  <p:tag name="KSO_WM_TEMPLATE_INDEX" val="20212938"/>
  <p:tag name="KSO_WM_UNIT_LAYERLEVEL" val="1"/>
  <p:tag name="KSO_WM_TAG_VERSION" val="1.0"/>
  <p:tag name="KSO_WM_BEAUTIFY_FLAG" val="#wm#"/>
  <p:tag name="KSO_WM_UNIT_SHOW_EDIT_AREA_INDICATION" val="1"/>
  <p:tag name="KSO_WM_UNIT_DEFAULT_FONT" val="24;44;4"/>
  <p:tag name="KSO_WM_UNIT_BLOCK" val="0"/>
  <p:tag name="KSO_WM_UNIT_DEC_AREA_ID" val="a667057f4be147f887954f166c2cba4a"/>
  <p:tag name="KSO_WM_CHIP_GROUPID" val="5f0681562c9c209bb8bb14eb"/>
  <p:tag name="KSO_WM_CHIP_XID" val="5f0681562c9c209bb8bb14ec"/>
  <p:tag name="KSO_WM_CHIP_FILLAREA_FILL_RULE" val="{&quot;fill_align&quot;:&quot;cb&quot;,&quot;fill_mode&quot;:&quot;full&quot;,&quot;sacle_strategy&quot;:&quot;smart&quot;}"/>
  <p:tag name="KSO_WM_ASSEMBLE_CHIP_INDEX" val="8ceb58b67cf441ad9b276fd2379bcd4c"/>
  <p:tag name="KSO_WM_UNIT_TEXT_FILL_FORE_SCHEMECOLOR_INDEX_BRIGHTNESS" val="0"/>
  <p:tag name="KSO_WM_UNIT_TEXT_FILL_FORE_SCHEMECOLOR_INDEX" val="13"/>
  <p:tag name="KSO_WM_UNIT_TEXT_FILL_TYPE" val="1"/>
  <p:tag name="KSO_WM_TEMPLATE_ASSEMBLE_XID" val="60656f104054ed1e2fb802cc"/>
  <p:tag name="KSO_WM_TEMPLATE_ASSEMBLE_GROUPID" val="60656f104054ed1e2fb802cc"/>
</p:tagLst>
</file>

<file path=ppt/tags/tag619.xml><?xml version="1.0" encoding="utf-8"?>
<p:tagLst xmlns:p="http://schemas.openxmlformats.org/presentationml/2006/main">
  <p:tag name="KSO_WM_BEAUTIFY_FLAG" val="#wm#"/>
  <p:tag name="KSO_WM_TEMPLATE_CATEGORY" val="diagram"/>
  <p:tag name="KSO_WM_TEMPLATE_INDEX" val="2021293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26:44&quot;,&quot;maxSize&quot;:{&quot;size1&quot;:62.200000000000003},&quot;minSize&quot;:{&quot;size1&quot;:37.799999999999997},&quot;normalSize&quot;:{&quot;size1&quot;:38.533518518518513},&quot;subLayout&quot;:[{&quot;id&quot;:&quot;2021-04-01T15:26:44&quot;,&quot;margin&quot;:{&quot;bottom&quot;:0.42300000786781311,&quot;left&quot;:5.9270000457763672,&quot;right&quot;:5.9270000457763672,&quot;top&quot;:2.5399999618530273},&quot;type&quot;:0},{&quot;id&quot;:&quot;2021-04-01T15:26:45&quot;,&quot;margin&quot;:{&quot;bottom&quot;:2.5399999618530273,&quot;left&quot;:5.9270000457763672,&quot;right&quot;:5.9270000457763672,&quot;top&quot;:0.42300000786781311},&quot;type&quot;:0}],&quot;type&quot;:0}"/>
  <p:tag name="KSO_WM_SLIDE_BACKGROUND" val="[&quot;general&quot;]"/>
  <p:tag name="KSO_WM_SLIDE_RATIO" val="1.777778"/>
  <p:tag name="KSO_WM_CHIP_INFOS" val="{&quot;layout_type&quot;:&quot;topbottom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XID" val="5e6f1c5e605d5daf04fe6054"/>
  <p:tag name="KSO_WM_SLIDE_CAN_ADD_NAVIGATION" val="1"/>
  <p:tag name="KSO_WM_SLIDE_ID" val="diagram20212938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721*396"/>
  <p:tag name="KSO_WM_SLIDE_POSITION" val="119*72"/>
  <p:tag name="KSO_WM_TAG_VERSION" val="1.0"/>
  <p:tag name="KSO_WM_SLIDE_LAYOUT" val="a_b_f"/>
  <p:tag name="KSO_WM_SLIDE_LAYOUT_CNT" val="1_1_1"/>
  <p:tag name="KSO_WM_CHIP_FILLPROP" val="[[{&quot;fill_id&quot;:&quot;251232d91c404acc8facf0a25abba465&quot;,&quot;fill_align&quot;:&quot;lb&quot;,&quot;text_align&quot;:&quot;lb&quot;,&quot;text_direction&quot;:&quot;horizontal&quot;,&quot;chip_types&quot;:[&quot;text&quot;]},{&quot;fill_id&quot;:&quot;c86341e0359e401ea0b786310bd97fc1&quot;,&quot;fill_align&quot;:&quot;lt&quot;,&quot;text_align&quot;:&quot;lt&quot;,&quot;text_direction&quot;:&quot;horizontal&quot;,&quot;chip_types&quot;:[&quot;text&quot;]}],[{&quot;fill_id&quot;:&quot;251232d91c404acc8facf0a25abba465&quot;,&quot;fill_align&quot;:&quot;cb&quot;,&quot;text_align&quot;:&quot;cm&quot;,&quot;text_direction&quot;:&quot;horizontal&quot;,&quot;chip_types&quot;:[&quot;picture&quot;,&quot;header&quot;,&quot;chart&quot;,&quot;table&quot;],&quot;support_features&quot;:[&quot;collage&quot;]},{&quot;fill_id&quot;:&quot;c86341e0359e401ea0b786310bd97fc1&quot;,&quot;fill_align&quot;:&quot;ct&quot;,&quot;text_align&quot;:&quot;cm&quot;,&quot;text_direction&quot;:&quot;horizontal&quot;,&quot;chip_types&quot;:[&quot;text&quot;,&quot;picture&quot;,&quot;chart&quot;,&quot;table&quot;],&quot;support_features&quot;:[&quot;collage&quot;]}]]"/>
  <p:tag name="KSO_WM_CHIP_GROUPID" val="5e6f1c5e605d5daf04fe6053"/>
  <p:tag name="KSO_WM_SLIDE_BK_DARK_LIGHT" val="2"/>
  <p:tag name="KSO_WM_SLIDE_BACKGROUND_TYPE" val="general"/>
  <p:tag name="KSO_WM_SLIDE_SUPPORT_FEATURE_TYPE" val="0"/>
  <p:tag name="KSO_WM_TEMPLATE_ASSEMBLE_XID" val="60656f104054ed1e2fb802cc"/>
  <p:tag name="KSO_WM_TEMPLATE_ASSEMBLE_GROUPID" val="60656f104054ed1e2fb802cc"/>
  <p:tag name="KSO_WM_SPECIAL_SOURCE" val="bdnull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2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8617_1*a*1"/>
  <p:tag name="KSO_WM_TEMPLATE_CATEGORY" val="diagram"/>
  <p:tag name="KSO_WM_TEMPLATE_INDEX" val="20208617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966c0e60eac541b3bd9342e7df659d0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b6c4883f4fe246e684175bd7ffe52c28"/>
  <p:tag name="KSO_WM_UNIT_TEXT_FILL_FORE_SCHEMECOLOR_INDEX_BRIGHTNESS" val="0"/>
  <p:tag name="KSO_WM_UNIT_TEXT_FILL_FORE_SCHEMECOLOR_INDEX" val="13"/>
  <p:tag name="KSO_WM_UNIT_TEXT_FILL_TYPE" val="1"/>
  <p:tag name="KSO_WM_TEMPLATE_ASSEMBLE_XID" val="60656e7a4054ed1e2fb7f9aa"/>
  <p:tag name="KSO_WM_TEMPLATE_ASSEMBLE_GROUPID" val="60656e7a4054ed1e2fb7f9aa"/>
</p:tagLst>
</file>

<file path=ppt/tags/tag621.xml><?xml version="1.0" encoding="utf-8"?>
<p:tagLst xmlns:p="http://schemas.openxmlformats.org/presentationml/2006/main">
  <p:tag name="KSO_WM_SLIDE_ID" val="diagram20208617_1"/>
  <p:tag name="KSO_WM_TEMPLATE_SUBCATEGORY" val="2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8617"/>
  <p:tag name="KSO_WM_SLIDE_LAYOUT" val="a_f"/>
  <p:tag name="KSO_WM_SLIDE_LAYOUT_CNT" val="1_1"/>
  <p:tag name="KSO_WM_SLIDE_TYPE" val="text"/>
  <p:tag name="KSO_WM_SLIDE_SUBTYPE" val="pureTxt"/>
  <p:tag name="KSO_WM_SLIDE_SIZE" val="816*408"/>
  <p:tag name="KSO_WM_SLIDE_POSITION" val="72*60"/>
  <p:tag name="KSO_WM_TEMPLATE_MASTER_TYPE" val="0"/>
  <p:tag name="KSO_WM_TEMPLATE_COLOR_TYPE" val="1"/>
  <p:tag name="KSO_WM_SLIDE_CAN_ADD_NAVIGATION" val="1"/>
  <p:tag name="KSO_WM_SLIDE_BACKGROUND" val="[&quot;general&quot;]"/>
  <p:tag name="KSO_WM_SLIDE_RATIO" val="1.77777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01:27&quot;,&quot;maxSize&quot;:{&quot;size1&quot;:22.199999999999999},&quot;minSize&quot;:{&quot;size1&quot;:20},&quot;normalSize&quot;:{&quot;size1&quot;:20.000185185185181},&quot;subLayout&quot;:[{&quot;id&quot;:&quot;2021-04-01T15:01:27&quot;,&quot;margin&quot;:{&quot;bottom&quot;:0.026000002399086952,&quot;left&quot;:2.5399999618530273,&quot;right&quot;:2.5399999618530273,&quot;top&quot;:1.6929999589920044},&quot;type&quot;:0},{&quot;id&quot;:&quot;2021-04-01T15:01:27&quot;,&quot;margin&quot;:{&quot;bottom&quot;:2.5399999618530273,&quot;left&quot;:3.3870000839233398,&quot;right&quot;:3.3859999179840088,&quot;top&quot;:1.6929999589920044},&quot;type&quot;:0}],&quot;type&quot;:0}"/>
  <p:tag name="KSO_WM_CHIP_INFOS" val="{&quot;layout_type&quot;:&quot;topbottom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FILLPROP" val="[[{&quot;fill_id&quot;:&quot;019a9812044c4c888696fe8ae9ebfc9c&quot;,&quot;fill_align&quot;:&quot;cm&quot;,&quot;text_align&quot;:&quot;cm&quot;,&quot;text_direction&quot;:&quot;horizontal&quot;,&quot;chip_types&quot;:[&quot;header&quot;]},{&quot;fill_id&quot;:&quot;a4674e56a66a40bc8e1c4bbe660901b2&quot;,&quot;fill_align&quot;:&quot;cm&quot;,&quot;text_align&quot;:&quot;cm&quot;,&quot;text_direction&quot;:&quot;horizontal&quot;,&quot;chip_types&quot;:[&quot;diagram&quot;,&quot;pictext&quot;,&quot;picture&quot;,&quot;chart&quot;,&quot;table&quot;,&quot;video&quot;],&quot;support_features&quot;:[&quot;collage&quot;,&quot;carousel&quot;]}],[{&quot;fill_id&quot;:&quot;019a9812044c4c888696fe8ae9ebfc9c&quot;,&quot;fill_align&quot;:&quot;cm&quot;,&quot;text_align&quot;:&quot;cm&quot;,&quot;text_direction&quot;:&quot;horizontal&quot;,&quot;chip_types&quot;:[&quot;header&quot;]},{&quot;fill_id&quot;:&quot;a4674e56a66a40bc8e1c4bbe660901b2&quot;,&quot;fill_align&quot;:&quot;cm&quot;,&quot;text_align&quot;:&quot;lm&quot;,&quot;text_direction&quot;:&quot;horizontal&quot;,&quot;chip_types&quot;:[&quot;text&quot;]}]]"/>
  <p:tag name="KSO_WM_CHIP_XID" val="5ef20ba6a491bb0086638aed"/>
  <p:tag name="KSO_WM_CHIP_GROUPID" val="5ef20ba6a491bb0086638aec"/>
  <p:tag name="KSO_WM_SLIDE_BK_DARK_LIGHT" val="2"/>
  <p:tag name="KSO_WM_SLIDE_BACKGROUND_TYPE" val="general"/>
  <p:tag name="KSO_WM_SLIDE_SUPPORT_FEATURE_TYPE" val="0"/>
  <p:tag name="KSO_WM_TEMPLATE_ASSEMBLE_XID" val="60656e7a4054ed1e2fb7f9aa"/>
  <p:tag name="KSO_WM_TEMPLATE_ASSEMBLE_GROUPID" val="60656e7a4054ed1e2fb7f9aa"/>
  <p:tag name="KSO_WM_SPECIAL_SOURCE" val="bdnull"/>
</p:tagLst>
</file>

<file path=ppt/tags/tag62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8617_1*a*1"/>
  <p:tag name="KSO_WM_TEMPLATE_CATEGORY" val="diagram"/>
  <p:tag name="KSO_WM_TEMPLATE_INDEX" val="20208617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966c0e60eac541b3bd9342e7df659d0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b6c4883f4fe246e684175bd7ffe52c28"/>
  <p:tag name="KSO_WM_UNIT_TEXT_FILL_FORE_SCHEMECOLOR_INDEX_BRIGHTNESS" val="0"/>
  <p:tag name="KSO_WM_UNIT_TEXT_FILL_FORE_SCHEMECOLOR_INDEX" val="13"/>
  <p:tag name="KSO_WM_UNIT_TEXT_FILL_TYPE" val="1"/>
  <p:tag name="KSO_WM_TEMPLATE_ASSEMBLE_XID" val="60656e7a4054ed1e2fb7f9aa"/>
  <p:tag name="KSO_WM_TEMPLATE_ASSEMBLE_GROUPID" val="60656e7a4054ed1e2fb7f9aa"/>
</p:tagLst>
</file>

<file path=ppt/tags/tag623.xml><?xml version="1.0" encoding="utf-8"?>
<p:tagLst xmlns:p="http://schemas.openxmlformats.org/presentationml/2006/main">
  <p:tag name="KSO_WM_SLIDE_ID" val="diagram20208617_1"/>
  <p:tag name="KSO_WM_TEMPLATE_SUBCATEGORY" val="2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8617"/>
  <p:tag name="KSO_WM_SLIDE_LAYOUT" val="a_f"/>
  <p:tag name="KSO_WM_SLIDE_LAYOUT_CNT" val="1_1"/>
  <p:tag name="KSO_WM_SLIDE_TYPE" val="text"/>
  <p:tag name="KSO_WM_SLIDE_SUBTYPE" val="pureTxt"/>
  <p:tag name="KSO_WM_SLIDE_SIZE" val="816*408"/>
  <p:tag name="KSO_WM_SLIDE_POSITION" val="72*60"/>
  <p:tag name="KSO_WM_TEMPLATE_MASTER_TYPE" val="0"/>
  <p:tag name="KSO_WM_TEMPLATE_COLOR_TYPE" val="1"/>
  <p:tag name="KSO_WM_SLIDE_CAN_ADD_NAVIGATION" val="1"/>
  <p:tag name="KSO_WM_SLIDE_BACKGROUND" val="[&quot;general&quot;]"/>
  <p:tag name="KSO_WM_SLIDE_RATIO" val="1.777778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01:27&quot;,&quot;maxSize&quot;:{&quot;size1&quot;:22.199999999999999},&quot;minSize&quot;:{&quot;size1&quot;:20},&quot;normalSize&quot;:{&quot;size1&quot;:20.000185185185181},&quot;subLayout&quot;:[{&quot;id&quot;:&quot;2021-04-01T15:01:27&quot;,&quot;margin&quot;:{&quot;bottom&quot;:0.026000002399086952,&quot;left&quot;:2.5399999618530273,&quot;right&quot;:2.5399999618530273,&quot;top&quot;:1.6929999589920044},&quot;type&quot;:0},{&quot;id&quot;:&quot;2021-04-01T15:01:27&quot;,&quot;margin&quot;:{&quot;bottom&quot;:2.5399999618530273,&quot;left&quot;:3.3870000839233398,&quot;right&quot;:3.3859999179840088,&quot;top&quot;:1.6929999589920044},&quot;type&quot;:0}],&quot;type&quot;:0}"/>
  <p:tag name="KSO_WM_CHIP_INFOS" val="{&quot;layout_type&quot;:&quot;topbottom&quot;,&quot;layout_feature&quot;:1,&quot;tags&quot;:{&quot;style&quot;:[&quot;商务&quot;,&quot;简约&quot;,&quot;文艺清新&quot;,&quot;中国风&quot;,&quot;卡通&quot;,&quot;欧美风&quot;,&quot;黑板风&quot;,&quot;渐变风&quot;,&quot;党政风&quot;]},&quot;slide_type&quot;:[&quot;text&quot;],&quot;aspect_ratio&quot;:&quot;16:9&quot;,&quot;diagram&quot;:{&quot;type&quot;:[],&quot;direction&quot;:0,&quot;isSupportDecBetweenItems&quot;:false}}"/>
  <p:tag name="KSO_WM_CHIP_FILLPROP" val="[[{&quot;fill_id&quot;:&quot;019a9812044c4c888696fe8ae9ebfc9c&quot;,&quot;fill_align&quot;:&quot;cm&quot;,&quot;text_align&quot;:&quot;cm&quot;,&quot;text_direction&quot;:&quot;horizontal&quot;,&quot;chip_types&quot;:[&quot;header&quot;]},{&quot;fill_id&quot;:&quot;a4674e56a66a40bc8e1c4bbe660901b2&quot;,&quot;fill_align&quot;:&quot;cm&quot;,&quot;text_align&quot;:&quot;cm&quot;,&quot;text_direction&quot;:&quot;horizontal&quot;,&quot;chip_types&quot;:[&quot;diagram&quot;,&quot;pictext&quot;,&quot;picture&quot;,&quot;chart&quot;,&quot;table&quot;,&quot;video&quot;],&quot;support_features&quot;:[&quot;collage&quot;,&quot;carousel&quot;]}],[{&quot;fill_id&quot;:&quot;019a9812044c4c888696fe8ae9ebfc9c&quot;,&quot;fill_align&quot;:&quot;cm&quot;,&quot;text_align&quot;:&quot;cm&quot;,&quot;text_direction&quot;:&quot;horizontal&quot;,&quot;chip_types&quot;:[&quot;header&quot;]},{&quot;fill_id&quot;:&quot;a4674e56a66a40bc8e1c4bbe660901b2&quot;,&quot;fill_align&quot;:&quot;cm&quot;,&quot;text_align&quot;:&quot;lm&quot;,&quot;text_direction&quot;:&quot;horizontal&quot;,&quot;chip_types&quot;:[&quot;text&quot;]}]]"/>
  <p:tag name="KSO_WM_CHIP_XID" val="5ef20ba6a491bb0086638aed"/>
  <p:tag name="KSO_WM_CHIP_GROUPID" val="5ef20ba6a491bb0086638aec"/>
  <p:tag name="KSO_WM_SLIDE_BK_DARK_LIGHT" val="2"/>
  <p:tag name="KSO_WM_SLIDE_BACKGROUND_TYPE" val="general"/>
  <p:tag name="KSO_WM_SLIDE_SUPPORT_FEATURE_TYPE" val="0"/>
  <p:tag name="KSO_WM_TEMPLATE_ASSEMBLE_XID" val="60656e7a4054ed1e2fb7f9aa"/>
  <p:tag name="KSO_WM_TEMPLATE_ASSEMBLE_GROUPID" val="60656e7a4054ed1e2fb7f9aa"/>
  <p:tag name="KSO_WM_SPECIAL_SOURCE" val="bdnull"/>
</p:tagLst>
</file>

<file path=ppt/tags/tag624.xml><?xml version="1.0" encoding="utf-8"?>
<p:tagLst xmlns:p="http://schemas.openxmlformats.org/presentationml/2006/main">
  <p:tag name="KSO_WM_UNIT_ISCONTENTSTITLE" val="0"/>
  <p:tag name="KSO_WM_UNIT_PRESET_TEXT" val="单击此处添加标题"/>
  <p:tag name="KSO_WM_UNIT_VALUE" val="11"/>
  <p:tag name="KSO_WM_UNIT_HIGHLIGHT" val="0"/>
  <p:tag name="KSO_WM_UNIT_COMPATIBLE" val="0"/>
  <p:tag name="KSO_WM_UNIT_TYPE" val="a"/>
  <p:tag name="KSO_WM_UNIT_INDEX" val="1"/>
  <p:tag name="KSO_WM_UNIT_ID" val="custom20189771_7*a*1"/>
  <p:tag name="KSO_WM_TEMPLATE_CATEGORY" val="custom"/>
  <p:tag name="KSO_WM_TEMPLATE_INDEX" val="20189771"/>
  <p:tag name="KSO_WM_UNIT_LAYERLEVEL" val="1"/>
  <p:tag name="KSO_WM_TAG_VERSION" val="1.0"/>
  <p:tag name="KSO_WM_BEAUTIFY_FLAG" val="#wm#"/>
  <p:tag name="KSO_WM_UNIT_NOCLEAR" val="0"/>
  <p:tag name="KSO_WM_UNIT_DIAGRAM_ISNUMVISUAL" val="0"/>
  <p:tag name="KSO_WM_UNIT_DIAGRAM_ISREFERUNIT" val="0"/>
</p:tagLst>
</file>

<file path=ppt/tags/tag625.xml><?xml version="1.0" encoding="utf-8"?>
<p:tagLst xmlns:p="http://schemas.openxmlformats.org/presentationml/2006/main">
  <p:tag name="KSO_WM_UNIT_PRESET_TEXT" val="01"/>
  <p:tag name="KSO_WM_UNIT_VALUE" val="35"/>
  <p:tag name="KSO_WM_UNIT_HIGHLIGHT" val="0"/>
  <p:tag name="KSO_WM_UNIT_COMPATIBLE" val="0"/>
  <p:tag name="KSO_WM_UNIT_TYPE" val="e"/>
  <p:tag name="KSO_WM_UNIT_INDEX" val="1"/>
  <p:tag name="KSO_WM_UNIT_ID" val="custom20189771_7*e*1"/>
  <p:tag name="KSO_WM_TEMPLATE_CATEGORY" val="custom"/>
  <p:tag name="KSO_WM_TEMPLATE_INDEX" val="20189771"/>
  <p:tag name="KSO_WM_UNIT_LAYERLEVEL" val="1"/>
  <p:tag name="KSO_WM_TAG_VERSION" val="1.0"/>
  <p:tag name="KSO_WM_BEAUTIFY_FLAG" val="#wm#"/>
  <p:tag name="KSO_WM_UNIT_NOCLEAR" val="0"/>
  <p:tag name="KSO_WM_UNIT_DIAGRAM_ISNUMVISUAL" val="0"/>
  <p:tag name="KSO_WM_UNIT_DIAGRAM_ISREFERUNIT" val="0"/>
  <p:tag name="KSO_WM_UNIT_TEXT_FILL_FORE_SCHEMECOLOR_INDEX_BRIGHTNESS" val="0"/>
  <p:tag name="KSO_WM_UNIT_TEXT_FILL_FORE_SCHEMECOLOR_INDEX" val="13"/>
  <p:tag name="KSO_WM_UNIT_TEXT_FILL_TYPE" val="1"/>
</p:tagLst>
</file>

<file path=ppt/tags/tag626.xml><?xml version="1.0" encoding="utf-8"?>
<p:tagLst xmlns:p="http://schemas.openxmlformats.org/presentationml/2006/main">
  <p:tag name="KSO_WM_SLIDE_ID" val="custom20189771_7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189771"/>
  <p:tag name="KSO_WM_SLIDE_TYPE" val="sectionTitle"/>
  <p:tag name="KSO_WM_SLIDE_SUBTYPE" val="pureTxt"/>
  <p:tag name="KSO_WM_SLIDE_LAYOUT" val="a_b_e"/>
  <p:tag name="KSO_WM_SLIDE_LAYOUT_CNT" val="1_1_1"/>
  <p:tag name="KSO_WM_TEMPLATE_SUBCATEGORY" val="0"/>
  <p:tag name="KSO_WM_TEMPLATE_MASTER_TYPE" val="1"/>
  <p:tag name="KSO_WM_TEMPLATE_COLOR_TYPE" val="1"/>
  <p:tag name="KSO_WM_SPECIAL_SOURCE" val="bdnull"/>
</p:tagLst>
</file>

<file path=ppt/tags/tag6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2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4373_1*a*1"/>
  <p:tag name="KSO_WM_TEMPLATE_CATEGORY" val="diagram"/>
  <p:tag name="KSO_WM_TEMPLATE_INDEX" val="20214373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4659f00a9c9b446884a53857e6b46f0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11ce7c1d22b421ebbe14247923efef4"/>
  <p:tag name="KSO_WM_UNIT_TEXT_FILL_FORE_SCHEMECOLOR_INDEX_BRIGHTNESS" val="0"/>
  <p:tag name="KSO_WM_UNIT_TEXT_FILL_FORE_SCHEMECOLOR_INDEX" val="13"/>
  <p:tag name="KSO_WM_UNIT_TEXT_FILL_TYPE" val="1"/>
  <p:tag name="KSO_WM_TEMPLATE_ASSEMBLE_XID" val="60656f7e4054ed1e2fb80bb6"/>
  <p:tag name="KSO_WM_TEMPLATE_ASSEMBLE_GROUPID" val="60656f7e4054ed1e2fb80bb6"/>
</p:tagLst>
</file>

<file path=ppt/tags/tag629.xml><?xml version="1.0" encoding="utf-8"?>
<p:tagLst xmlns:p="http://schemas.openxmlformats.org/presentationml/2006/main"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id&quot;:&quot;2021-04-01T15:50:51&quot;,&quot;maxSize&quot;:{&quot;size1&quot;:46.699628581744797},&quot;minSize&quot;:{&quot;size1&quot;:26.69962858174479},&quot;normalSize&quot;:{&quot;size1&quot;:26.69962858174479},&quot;subLayout&quot;:[{&quot;id&quot;:&quot;2021-04-01T15:50:51&quot;,&quot;margin&quot;:{&quot;bottom&quot;:0.026000002399086952,&quot;left&quot;:2.5399999618530273,&quot;right&quot;:2.5399999618530273,&quot;top&quot;:2.9630000591278076},&quot;type&quot;:0},{&quot;direction&quot;:1,&quot;id&quot;:&quot;2021-04-01T15:50:51&quot;,&quot;maxSize&quot;:{&quot;size1&quot;:41.299737739562985},&quot;minSize&quot;:{&quot;size1&quot;:33.799737739562985},&quot;normalSize&quot;:{&quot;size1&quot;:33.799737739562985},&quot;subLayout&quot;:[{&quot;id&quot;:&quot;2021-04-01T15:50:51&quot;,&quot;margin&quot;:{&quot;bottom&quot;:2.9630000591278076,&quot;left&quot;:2.5399999618530273,&quot;right&quot;:0.026000002399086952,&quot;top&quot;:0.81999999284744263},&quot;type&quot;:0},{&quot;direction&quot;:1,&quot;id&quot;:&quot;2021-04-01T15:50:51&quot;,&quot;maxSize&quot;:{&quot;size1&quot;:45.299603837405641},&quot;minSize&quot;:{&quot;size1&quot;:33.999603837405644},&quot;normalSize&quot;:{&quot;size1&quot;:35.38646184344794},&quot;subLayout&quot;:[{&quot;id&quot;:&quot;2021-04-01T15:50:51&quot;,&quot;margin&quot;:{&quot;bottom&quot;:2.9630000591278076,&quot;left&quot;:0.81999999284744263,&quot;right&quot;:0.026000002399086952,&quot;top&quot;:0.81999999284744263},&quot;type&quot;:0},{&quot;id&quot;:&quot;2021-04-01T15:50:51&quot;,&quot;margin&quot;:{&quot;bottom&quot;:2.9630000591278076,&quot;left&quot;:0.81999999284744263,&quot;right&quot;:2.5399999618530273,&quot;top&quot;:0.81999999284744263},&quot;type&quot;:0}],&quot;type&quot;:0}],&quot;type&quot;:0}],&quot;type&quot;:0}"/>
  <p:tag name="KSO_WM_SLIDE_BACKGROUND" val="[&quot;general&quot;,&quot;frame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cm&quot;,&quot;text_direction&quot;:&quot;horizontal&quot;,&quot;support_big_font&quot;:false,&quot;fill_id&quot;:&quot;26c09458dcf84226809132cb0ad4113b&quot;,&quot;fill_align&quot;:&quot;cm&quot;,&quot;chip_types&quot;:[&quot;header&quot;]},{&quot;text_align&quot;:&quot;lm&quot;,&quot;text_direction&quot;:&quot;horizontal&quot;,&quot;support_big_font&quot;:false,&quot;fill_id&quot;:&quot;a668eca2aa1144ccae4d59ab8ffcd649&quot;,&quot;fill_align&quot;:&quot;lm&quot;,&quot;chip_types&quot;:[&quot;text&quot;,&quot;picture&quot;]},{&quot;text_align&quot;:&quot;lm&quot;,&quot;text_direction&quot;:&quot;horizontal&quot;,&quot;support_big_font&quot;:false,&quot;fill_id&quot;:&quot;ffa3f0fb155e44e596006838108d8f4a&quot;,&quot;fill_align&quot;:&quot;lm&quot;,&quot;chip_types&quot;:[&quot;text&quot;,&quot;picture&quot;]},{&quot;text_align&quot;:&quot;lm&quot;,&quot;text_direction&quot;:&quot;horizontal&quot;,&quot;support_big_font&quot;:false,&quot;fill_id&quot;:&quot;245a08c7a9e14e6882892bc43f1497a0&quot;,&quot;fill_align&quot;:&quot;lm&quot;,&quot;chip_types&quot;:[&quot;text&quot;,&quot;picture&quot;]}],[{&quot;text_align&quot;:&quot;cm&quot;,&quot;text_direction&quot;:&quot;horizontal&quot;,&quot;support_big_font&quot;:false,&quot;fill_id&quot;:&quot;26c09458dcf84226809132cb0ad4113b&quot;,&quot;fill_align&quot;:&quot;cm&quot;,&quot;chip_types&quot;:[&quot;header&quot;]},{&quot;text_align&quot;:&quot;ct&quot;,&quot;text_direction&quot;:&quot;horizontal&quot;,&quot;support_big_font&quot;:false,&quot;fill_id&quot;:&quot;a668eca2aa1144ccae4d59ab8ffcd649&quot;,&quot;fill_align&quot;:&quot;ct&quot;,&quot;chip_types&quot;:[&quot;pictext&quot;]},{&quot;text_align&quot;:&quot;ct&quot;,&quot;text_direction&quot;:&quot;horizontal&quot;,&quot;support_big_font&quot;:false,&quot;fill_id&quot;:&quot;ffa3f0fb155e44e596006838108d8f4a&quot;,&quot;fill_align&quot;:&quot;ct&quot;,&quot;chip_types&quot;:[&quot;pictext&quot;]},{&quot;text_align&quot;:&quot;ct&quot;,&quot;text_direction&quot;:&quot;horizontal&quot;,&quot;support_big_font&quot;:false,&quot;fill_id&quot;:&quot;245a08c7a9e14e6882892bc43f1497a0&quot;,&quot;fill_align&quot;:&quot;ct&quot;,&quot;chip_types&quot;:[&quot;pictext&quot;]}],[{&quot;text_align&quot;:&quot;cm&quot;,&quot;text_direction&quot;:&quot;horizontal&quot;,&quot;support_big_font&quot;:false,&quot;fill_id&quot;:&quot;26c09458dcf84226809132cb0ad4113b&quot;,&quot;fill_align&quot;:&quot;cm&quot;,&quot;chip_types&quot;:[&quot;header&quot;]},{&quot;text_align&quot;:&quot;rt&quot;,&quot;text_direction&quot;:&quot;horizontal&quot;,&quot;support_big_font&quot;:false,&quot;fill_id&quot;:&quot;a668eca2aa1144ccae4d59ab8ffcd649&quot;,&quot;fill_align&quot;:&quot;rt&quot;,&quot;chip_types&quot;:[&quot;text&quot;]},{&quot;text_align&quot;:&quot;ct&quot;,&quot;text_direction&quot;:&quot;horizontal&quot;,&quot;support_big_font&quot;:false,&quot;fill_id&quot;:&quot;ffa3f0fb155e44e596006838108d8f4a&quot;,&quot;fill_align&quot;:&quot;ct&quot;,&quot;chip_types&quot;:[&quot;pictext&quot;,&quot;picture&quot;]},{&quot;text_align&quot;:&quot;lt&quot;,&quot;text_direction&quot;:&quot;horizontal&quot;,&quot;support_big_font&quot;:false,&quot;fill_id&quot;:&quot;245a08c7a9e14e6882892bc43f1497a0&quot;,&quot;fill_align&quot;:&quot;lt&quot;,&quot;chip_types&quot;:[&quot;text&quot;]}]]"/>
  <p:tag name="KSO_WM_SLIDE_ID" val="diagram20214373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817*372"/>
  <p:tag name="KSO_WM_SLIDE_POSITION" val="71*84"/>
  <p:tag name="KSO_WM_TAG_VERSION" val="1.0"/>
  <p:tag name="KSO_WM_BEAUTIFY_FLAG" val="#wm#"/>
  <p:tag name="KSO_WM_TEMPLATE_CATEGORY" val="diagram"/>
  <p:tag name="KSO_WM_TEMPLATE_INDEX" val="20214373"/>
  <p:tag name="KSO_WM_SLIDE_LAYOUT" val="a_f"/>
  <p:tag name="KSO_WM_SLIDE_LAYOUT_CNT" val="1_3"/>
  <p:tag name="KSO_WM_CHIP_XID" val="5ef0848304715a2107802595"/>
  <p:tag name="KSO_WM_CHIP_DECFILLPROP" val="[]"/>
  <p:tag name="KSO_WM_SLIDE_CAN_ADD_NAVIGATION" val="1"/>
  <p:tag name="KSO_WM_CHIP_GROUPID" val="5ef0848304715a2107802594"/>
  <p:tag name="KSO_WM_SLIDE_BK_DARK_LIGHT" val="2"/>
  <p:tag name="KSO_WM_SLIDE_BACKGROUND_TYPE" val="frame"/>
  <p:tag name="KSO_WM_SLIDE_SUPPORT_FEATURE_TYPE" val="0"/>
  <p:tag name="KSO_WM_TEMPLATE_ASSEMBLE_XID" val="60656f7e4054ed1e2fb80bb6"/>
  <p:tag name="KSO_WM_TEMPLATE_ASSEMBLE_GROUPID" val="60656f7e4054ed1e2fb80bb6"/>
  <p:tag name="KSO_WM_SPECIAL_SOURCE" val="bdnull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3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4373_1*a*1"/>
  <p:tag name="KSO_WM_TEMPLATE_CATEGORY" val="diagram"/>
  <p:tag name="KSO_WM_TEMPLATE_INDEX" val="20214373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4659f00a9c9b446884a53857e6b46f0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d11ce7c1d22b421ebbe14247923efef4"/>
  <p:tag name="KSO_WM_UNIT_TEXT_FILL_FORE_SCHEMECOLOR_INDEX_BRIGHTNESS" val="0"/>
  <p:tag name="KSO_WM_UNIT_TEXT_FILL_FORE_SCHEMECOLOR_INDEX" val="13"/>
  <p:tag name="KSO_WM_UNIT_TEXT_FILL_TYPE" val="1"/>
  <p:tag name="KSO_WM_TEMPLATE_ASSEMBLE_XID" val="60656f7e4054ed1e2fb80bb6"/>
  <p:tag name="KSO_WM_TEMPLATE_ASSEMBLE_GROUPID" val="60656f7e4054ed1e2fb80bb6"/>
</p:tagLst>
</file>

<file path=ppt/tags/tag632.xml><?xml version="1.0" encoding="utf-8"?>
<p:tagLst xmlns:p="http://schemas.openxmlformats.org/presentationml/2006/main"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id&quot;:&quot;2021-04-01T15:50:51&quot;,&quot;maxSize&quot;:{&quot;size1&quot;:46.699628581744797},&quot;minSize&quot;:{&quot;size1&quot;:26.69962858174479},&quot;normalSize&quot;:{&quot;size1&quot;:26.69962858174479},&quot;subLayout&quot;:[{&quot;id&quot;:&quot;2021-04-01T15:50:51&quot;,&quot;margin&quot;:{&quot;bottom&quot;:0.026000002399086952,&quot;left&quot;:2.5399999618530273,&quot;right&quot;:2.5399999618530273,&quot;top&quot;:2.9630000591278076},&quot;type&quot;:0},{&quot;direction&quot;:1,&quot;id&quot;:&quot;2021-04-01T15:50:51&quot;,&quot;maxSize&quot;:{&quot;size1&quot;:41.299737739562985},&quot;minSize&quot;:{&quot;size1&quot;:33.799737739562985},&quot;normalSize&quot;:{&quot;size1&quot;:33.799737739562985},&quot;subLayout&quot;:[{&quot;id&quot;:&quot;2021-04-01T15:50:51&quot;,&quot;margin&quot;:{&quot;bottom&quot;:2.9630000591278076,&quot;left&quot;:2.5399999618530273,&quot;right&quot;:0.026000002399086952,&quot;top&quot;:0.81999999284744263},&quot;type&quot;:0},{&quot;direction&quot;:1,&quot;id&quot;:&quot;2021-04-01T15:50:51&quot;,&quot;maxSize&quot;:{&quot;size1&quot;:45.299603837405641},&quot;minSize&quot;:{&quot;size1&quot;:33.999603837405644},&quot;normalSize&quot;:{&quot;size1&quot;:35.38646184344794},&quot;subLayout&quot;:[{&quot;id&quot;:&quot;2021-04-01T15:50:51&quot;,&quot;margin&quot;:{&quot;bottom&quot;:2.9630000591278076,&quot;left&quot;:0.81999999284744263,&quot;right&quot;:0.026000002399086952,&quot;top&quot;:0.81999999284744263},&quot;type&quot;:0},{&quot;id&quot;:&quot;2021-04-01T15:50:51&quot;,&quot;margin&quot;:{&quot;bottom&quot;:2.9630000591278076,&quot;left&quot;:0.81999999284744263,&quot;right&quot;:2.5399999618530273,&quot;top&quot;:0.81999999284744263},&quot;type&quot;:0}],&quot;type&quot;:0}],&quot;type&quot;:0}],&quot;type&quot;:0}"/>
  <p:tag name="KSO_WM_SLIDE_BACKGROUND" val="[&quot;general&quot;,&quot;frame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cm&quot;,&quot;text_direction&quot;:&quot;horizontal&quot;,&quot;support_big_font&quot;:false,&quot;fill_id&quot;:&quot;26c09458dcf84226809132cb0ad4113b&quot;,&quot;fill_align&quot;:&quot;cm&quot;,&quot;chip_types&quot;:[&quot;header&quot;]},{&quot;text_align&quot;:&quot;lm&quot;,&quot;text_direction&quot;:&quot;horizontal&quot;,&quot;support_big_font&quot;:false,&quot;fill_id&quot;:&quot;a668eca2aa1144ccae4d59ab8ffcd649&quot;,&quot;fill_align&quot;:&quot;lm&quot;,&quot;chip_types&quot;:[&quot;text&quot;,&quot;picture&quot;]},{&quot;text_align&quot;:&quot;lm&quot;,&quot;text_direction&quot;:&quot;horizontal&quot;,&quot;support_big_font&quot;:false,&quot;fill_id&quot;:&quot;ffa3f0fb155e44e596006838108d8f4a&quot;,&quot;fill_align&quot;:&quot;lm&quot;,&quot;chip_types&quot;:[&quot;text&quot;,&quot;picture&quot;]},{&quot;text_align&quot;:&quot;lm&quot;,&quot;text_direction&quot;:&quot;horizontal&quot;,&quot;support_big_font&quot;:false,&quot;fill_id&quot;:&quot;245a08c7a9e14e6882892bc43f1497a0&quot;,&quot;fill_align&quot;:&quot;lm&quot;,&quot;chip_types&quot;:[&quot;text&quot;,&quot;picture&quot;]}],[{&quot;text_align&quot;:&quot;cm&quot;,&quot;text_direction&quot;:&quot;horizontal&quot;,&quot;support_big_font&quot;:false,&quot;fill_id&quot;:&quot;26c09458dcf84226809132cb0ad4113b&quot;,&quot;fill_align&quot;:&quot;cm&quot;,&quot;chip_types&quot;:[&quot;header&quot;]},{&quot;text_align&quot;:&quot;ct&quot;,&quot;text_direction&quot;:&quot;horizontal&quot;,&quot;support_big_font&quot;:false,&quot;fill_id&quot;:&quot;a668eca2aa1144ccae4d59ab8ffcd649&quot;,&quot;fill_align&quot;:&quot;ct&quot;,&quot;chip_types&quot;:[&quot;pictext&quot;]},{&quot;text_align&quot;:&quot;ct&quot;,&quot;text_direction&quot;:&quot;horizontal&quot;,&quot;support_big_font&quot;:false,&quot;fill_id&quot;:&quot;ffa3f0fb155e44e596006838108d8f4a&quot;,&quot;fill_align&quot;:&quot;ct&quot;,&quot;chip_types&quot;:[&quot;pictext&quot;]},{&quot;text_align&quot;:&quot;ct&quot;,&quot;text_direction&quot;:&quot;horizontal&quot;,&quot;support_big_font&quot;:false,&quot;fill_id&quot;:&quot;245a08c7a9e14e6882892bc43f1497a0&quot;,&quot;fill_align&quot;:&quot;ct&quot;,&quot;chip_types&quot;:[&quot;pictext&quot;]}],[{&quot;text_align&quot;:&quot;cm&quot;,&quot;text_direction&quot;:&quot;horizontal&quot;,&quot;support_big_font&quot;:false,&quot;fill_id&quot;:&quot;26c09458dcf84226809132cb0ad4113b&quot;,&quot;fill_align&quot;:&quot;cm&quot;,&quot;chip_types&quot;:[&quot;header&quot;]},{&quot;text_align&quot;:&quot;rt&quot;,&quot;text_direction&quot;:&quot;horizontal&quot;,&quot;support_big_font&quot;:false,&quot;fill_id&quot;:&quot;a668eca2aa1144ccae4d59ab8ffcd649&quot;,&quot;fill_align&quot;:&quot;rt&quot;,&quot;chip_types&quot;:[&quot;text&quot;]},{&quot;text_align&quot;:&quot;ct&quot;,&quot;text_direction&quot;:&quot;horizontal&quot;,&quot;support_big_font&quot;:false,&quot;fill_id&quot;:&quot;ffa3f0fb155e44e596006838108d8f4a&quot;,&quot;fill_align&quot;:&quot;ct&quot;,&quot;chip_types&quot;:[&quot;pictext&quot;,&quot;picture&quot;]},{&quot;text_align&quot;:&quot;lt&quot;,&quot;text_direction&quot;:&quot;horizontal&quot;,&quot;support_big_font&quot;:false,&quot;fill_id&quot;:&quot;245a08c7a9e14e6882892bc43f1497a0&quot;,&quot;fill_align&quot;:&quot;lt&quot;,&quot;chip_types&quot;:[&quot;text&quot;]}]]"/>
  <p:tag name="KSO_WM_SLIDE_ID" val="diagram20214373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817*372"/>
  <p:tag name="KSO_WM_SLIDE_POSITION" val="71*84"/>
  <p:tag name="KSO_WM_TAG_VERSION" val="1.0"/>
  <p:tag name="KSO_WM_BEAUTIFY_FLAG" val="#wm#"/>
  <p:tag name="KSO_WM_TEMPLATE_CATEGORY" val="diagram"/>
  <p:tag name="KSO_WM_TEMPLATE_INDEX" val="20214373"/>
  <p:tag name="KSO_WM_SLIDE_LAYOUT" val="a_f"/>
  <p:tag name="KSO_WM_SLIDE_LAYOUT_CNT" val="1_3"/>
  <p:tag name="KSO_WM_CHIP_XID" val="5ef0848304715a2107802595"/>
  <p:tag name="KSO_WM_CHIP_DECFILLPROP" val="[]"/>
  <p:tag name="KSO_WM_SLIDE_CAN_ADD_NAVIGATION" val="1"/>
  <p:tag name="KSO_WM_CHIP_GROUPID" val="5ef0848304715a2107802594"/>
  <p:tag name="KSO_WM_SLIDE_BK_DARK_LIGHT" val="2"/>
  <p:tag name="KSO_WM_SLIDE_BACKGROUND_TYPE" val="frame"/>
  <p:tag name="KSO_WM_SLIDE_SUPPORT_FEATURE_TYPE" val="0"/>
  <p:tag name="KSO_WM_TEMPLATE_ASSEMBLE_XID" val="60656f7e4054ed1e2fb80bb6"/>
  <p:tag name="KSO_WM_TEMPLATE_ASSEMBLE_GROUPID" val="60656f7e4054ed1e2fb80bb6"/>
  <p:tag name="KSO_WM_SPECIAL_SOURCE" val="bdnull"/>
</p:tagLst>
</file>

<file path=ppt/tags/tag633.xml><?xml version="1.0" encoding="utf-8"?>
<p:tagLst xmlns:p="http://schemas.openxmlformats.org/presentationml/2006/main">
  <p:tag name="KSO_WM_UNIT_ISCONTENTSTITLE" val="0"/>
  <p:tag name="KSO_WM_UNIT_PRESET_TEXT" val="单击此处添加标题"/>
  <p:tag name="KSO_WM_UNIT_VALUE" val="11"/>
  <p:tag name="KSO_WM_UNIT_HIGHLIGHT" val="0"/>
  <p:tag name="KSO_WM_UNIT_COMPATIBLE" val="0"/>
  <p:tag name="KSO_WM_UNIT_TYPE" val="a"/>
  <p:tag name="KSO_WM_UNIT_INDEX" val="1"/>
  <p:tag name="KSO_WM_UNIT_ID" val="custom20189771_7*a*1"/>
  <p:tag name="KSO_WM_TEMPLATE_CATEGORY" val="custom"/>
  <p:tag name="KSO_WM_TEMPLATE_INDEX" val="20189771"/>
  <p:tag name="KSO_WM_UNIT_LAYERLEVEL" val="1"/>
  <p:tag name="KSO_WM_TAG_VERSION" val="1.0"/>
  <p:tag name="KSO_WM_BEAUTIFY_FLAG" val="#wm#"/>
  <p:tag name="KSO_WM_UNIT_NOCLEAR" val="0"/>
  <p:tag name="KSO_WM_UNIT_DIAGRAM_ISNUMVISUAL" val="0"/>
  <p:tag name="KSO_WM_UNIT_DIAGRAM_ISREFERUNIT" val="0"/>
</p:tagLst>
</file>

<file path=ppt/tags/tag634.xml><?xml version="1.0" encoding="utf-8"?>
<p:tagLst xmlns:p="http://schemas.openxmlformats.org/presentationml/2006/main">
  <p:tag name="KSO_WM_UNIT_PRESET_TEXT" val="01"/>
  <p:tag name="KSO_WM_UNIT_VALUE" val="35"/>
  <p:tag name="KSO_WM_UNIT_HIGHLIGHT" val="0"/>
  <p:tag name="KSO_WM_UNIT_COMPATIBLE" val="0"/>
  <p:tag name="KSO_WM_UNIT_TYPE" val="e"/>
  <p:tag name="KSO_WM_UNIT_INDEX" val="1"/>
  <p:tag name="KSO_WM_UNIT_ID" val="custom20189771_7*e*1"/>
  <p:tag name="KSO_WM_TEMPLATE_CATEGORY" val="custom"/>
  <p:tag name="KSO_WM_TEMPLATE_INDEX" val="20189771"/>
  <p:tag name="KSO_WM_UNIT_LAYERLEVEL" val="1"/>
  <p:tag name="KSO_WM_TAG_VERSION" val="1.0"/>
  <p:tag name="KSO_WM_BEAUTIFY_FLAG" val="#wm#"/>
  <p:tag name="KSO_WM_UNIT_NOCLEAR" val="0"/>
  <p:tag name="KSO_WM_UNIT_DIAGRAM_ISNUMVISUAL" val="0"/>
  <p:tag name="KSO_WM_UNIT_DIAGRAM_ISREFERUNIT" val="0"/>
  <p:tag name="KSO_WM_UNIT_TEXT_FILL_FORE_SCHEMECOLOR_INDEX_BRIGHTNESS" val="0"/>
  <p:tag name="KSO_WM_UNIT_TEXT_FILL_FORE_SCHEMECOLOR_INDEX" val="13"/>
  <p:tag name="KSO_WM_UNIT_TEXT_FILL_TYPE" val="1"/>
</p:tagLst>
</file>

<file path=ppt/tags/tag635.xml><?xml version="1.0" encoding="utf-8"?>
<p:tagLst xmlns:p="http://schemas.openxmlformats.org/presentationml/2006/main">
  <p:tag name="KSO_WM_SLIDE_ID" val="custom20189771_7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189771"/>
  <p:tag name="KSO_WM_SLIDE_TYPE" val="sectionTitle"/>
  <p:tag name="KSO_WM_SLIDE_SUBTYPE" val="pureTxt"/>
  <p:tag name="KSO_WM_SLIDE_LAYOUT" val="a_b_e"/>
  <p:tag name="KSO_WM_SLIDE_LAYOUT_CNT" val="1_1_1"/>
  <p:tag name="KSO_WM_TEMPLATE_SUBCATEGORY" val="0"/>
  <p:tag name="KSO_WM_TEMPLATE_MASTER_TYPE" val="1"/>
  <p:tag name="KSO_WM_TEMPLATE_COLOR_TYPE" val="1"/>
  <p:tag name="KSO_WM_SPECIAL_SOURCE" val="bdnull"/>
</p:tagLst>
</file>

<file path=ppt/tags/tag6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3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大标题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2994_1*a*1"/>
  <p:tag name="KSO_WM_TEMPLATE_CATEGORY" val="diagram"/>
  <p:tag name="KSO_WM_TEMPLATE_INDEX" val="20212994"/>
  <p:tag name="KSO_WM_UNIT_LAYERLEVEL" val="1"/>
  <p:tag name="KSO_WM_TAG_VERSION" val="1.0"/>
  <p:tag name="KSO_WM_BEAUTIFY_FLAG" val="#wm#"/>
  <p:tag name="KSO_WM_UNIT_SHOW_EDIT_AREA_INDICATION" val="1"/>
  <p:tag name="KSO_WM_UNIT_DEFAULT_FONT" val="24;44;4"/>
  <p:tag name="KSO_WM_UNIT_BLOCK" val="0"/>
  <p:tag name="KSO_WM_UNIT_DEC_AREA_ID" val="eea59d9dc8e54eee89b8e7c1f53c4833"/>
  <p:tag name="KSO_WM_CHIP_GROUPID" val="5f0681562c9c209bb8bb14eb"/>
  <p:tag name="KSO_WM_CHIP_XID" val="5f0681562c9c209bb8bb14ec"/>
  <p:tag name="KSO_WM_CHIP_FILLAREA_FILL_RULE" val="{&quot;fill_align&quot;:&quot;cm&quot;,&quot;fill_mode&quot;:&quot;full&quot;,&quot;sacle_strategy&quot;:&quot;smart&quot;}"/>
  <p:tag name="KSO_WM_ASSEMBLE_CHIP_INDEX" val="56b401c2832f4b9ebaddc3a44dc015b7"/>
  <p:tag name="KSO_WM_UNIT_TEXT_FILL_FORE_SCHEMECOLOR_INDEX_BRIGHTNESS" val="0"/>
  <p:tag name="KSO_WM_UNIT_TEXT_FILL_FORE_SCHEMECOLOR_INDEX" val="13"/>
  <p:tag name="KSO_WM_UNIT_TEXT_FILL_TYPE" val="1"/>
  <p:tag name="KSO_WM_TEMPLATE_ASSEMBLE_XID" val="60656f1c4054ed1e2fb803b1"/>
  <p:tag name="KSO_WM_TEMPLATE_ASSEMBLE_GROUPID" val="60656f1c4054ed1e2fb803b1"/>
</p:tagLst>
</file>

<file path=ppt/tags/tag638.xml><?xml version="1.0" encoding="utf-8"?>
<p:tagLst xmlns:p="http://schemas.openxmlformats.org/presentationml/2006/main"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id&quot;:&quot;2021-04-01T15:28:57&quot;,&quot;maxSize&quot;:{&quot;size1&quot;:35.600000000000001},&quot;minSize&quot;:{&quot;size1&quot;:24.399999999999999},&quot;normalSize&quot;:{&quot;size1&quot;:35.599814814814813},&quot;subLayout&quot;:[{&quot;id&quot;:&quot;2021-04-01T15:28:57&quot;,&quot;margin&quot;:{&quot;bottom&quot;:1.0026547107633071e-15,&quot;left&quot;:2.5399999618530273,&quot;right&quot;:2.5399999618530273,&quot;top&quot;:3.3870000839233398},&quot;type&quot;:0},{&quot;direction&quot;:1,&quot;id&quot;:&quot;2021-04-01T15:28:57&quot;,&quot;maxSize&quot;:{&quot;size1&quot;:66.199610759455965},&quot;minSize&quot;:{&quot;size1&quot;:38.799610759455966},&quot;normalSize&quot;:{&quot;size1&quot;:66.199506592789305},&quot;subLayout&quot;:[{&quot;id&quot;:&quot;2021-04-01T15:28:57&quot;,&quot;margin&quot;:{&quot;bottom&quot;:2.5399999618530273,&quot;left&quot;:2.5399999618530273,&quot;right&quot;:1.6929999589920044,&quot;top&quot;:1.2699999809265137},&quot;type&quot;:0},{&quot;id&quot;:&quot;2021-04-01T15:28:57&quot;,&quot;margin&quot;:{&quot;bottom&quot;:2.5399999618530273,&quot;left&quot;:0,&quot;right&quot;:2.5399999618530273,&quot;top&quot;:1.2699999809265137},&quot;type&quot;:0}],&quot;type&quot;:0}],&quot;type&quot;:0}"/>
  <p:tag name="KSO_WM_SLIDE_BACKGROUND" val="[&quot;general&quot;,&quot;frame&quot;]"/>
  <p:tag name="KSO_WM_SLIDE_RATIO" val="1.777778"/>
  <p:tag name="KSO_WM_CHIP_INFOS" val="{&quot;type&quot;:0,&quot;layout_type&quot;:&quot;topbottom&quot;,&quot;layout_feature&quot;:1,&quot;aspect_ratio&quot;:&quot;16:9&quot;,&quot;same_font_size&quot;:tru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cm&quot;,&quot;text_direction&quot;:&quot;horizontal&quot;,&quot;support_big_font&quot;:false,&quot;fill_id&quot;:&quot;34b8e677ad5f40a1bec752419291d33f&quot;,&quot;fill_align&quot;:&quot;cm&quot;,&quot;chip_types&quot;:[&quot;header&quot;]},{&quot;text_align&quot;:&quot;lm&quot;,&quot;text_direction&quot;:&quot;horizontal&quot;,&quot;support_features&quot;:[&quot;collage&quot;],&quot;support_big_font&quot;:false,&quot;fill_id&quot;:&quot;189c3cc29f2b4f62ba52897c7838c1f3&quot;,&quot;fill_align&quot;:&quot;rm&quot;,&quot;chip_types&quot;:[&quot;pictext&quot;,&quot;text&quot;,&quot;picture&quot;,&quot;chart&quot;,&quot;table&quot;]},{&quot;text_align&quot;:&quot;lm&quot;,&quot;text_direction&quot;:&quot;horizontal&quot;,&quot;support_features&quot;:[&quot;collage&quot;],&quot;support_big_font&quot;:false,&quot;fill_id&quot;:&quot;c786cd06d8aa4ebb92c23857ebcb871c&quot;,&quot;fill_align&quot;:&quot;lm&quot;,&quot;chip_types&quot;:[&quot;pictext&quot;,&quot;text&quot;,&quot;picture&quot;,&quot;chart&quot;,&quot;table&quot;]}]]"/>
  <p:tag name="KSO_WM_SLIDE_ID" val="diagram20212994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816*312"/>
  <p:tag name="KSO_WM_SLIDE_POSITION" val="72*108"/>
  <p:tag name="KSO_WM_TAG_VERSION" val="1.0"/>
  <p:tag name="KSO_WM_BEAUTIFY_FLAG" val="#wm#"/>
  <p:tag name="KSO_WM_TEMPLATE_CATEGORY" val="diagram"/>
  <p:tag name="KSO_WM_TEMPLATE_INDEX" val="20212994"/>
  <p:tag name="KSO_WM_SLIDE_LAYOUT" val="a_b_f"/>
  <p:tag name="KSO_WM_SLIDE_LAYOUT_CNT" val="1_1_2"/>
  <p:tag name="KSO_WM_CHIP_XID" val="5eedabadaa51720c6c8f4f5d"/>
  <p:tag name="KSO_WM_CHIP_DECFILLPROP" val="[]"/>
  <p:tag name="KSO_WM_SLIDE_CAN_ADD_NAVIGATION" val="1"/>
  <p:tag name="KSO_WM_CHIP_GROUPID" val="5eedabadaa51720c6c8f4f5c"/>
  <p:tag name="KSO_WM_SLIDE_BK_DARK_LIGHT" val="2"/>
  <p:tag name="KSO_WM_SLIDE_BACKGROUND_TYPE" val="frame"/>
  <p:tag name="KSO_WM_SLIDE_SUPPORT_FEATURE_TYPE" val="0"/>
  <p:tag name="KSO_WM_SLIDE_SAME_FONT_SIZE" val="1"/>
  <p:tag name="KSO_WM_TEMPLATE_ASSEMBLE_XID" val="60656f1c4054ed1e2fb803b1"/>
  <p:tag name="KSO_WM_TEMPLATE_ASSEMBLE_GROUPID" val="60656f1c4054ed1e2fb803b1"/>
  <p:tag name="KSO_WM_SPECIAL_SOURCE" val="bdnull"/>
</p:tagLst>
</file>

<file path=ppt/tags/tag639.xml><?xml version="1.0" encoding="utf-8"?>
<p:tagLst xmlns:p="http://schemas.openxmlformats.org/presentationml/2006/main">
  <p:tag name="KSO_WM_UNIT_ISCONTENTSTITLE" val="0"/>
  <p:tag name="KSO_WM_UNIT_PRESET_TEXT" val="单击此处添加标题"/>
  <p:tag name="KSO_WM_UNIT_VALUE" val="11"/>
  <p:tag name="KSO_WM_UNIT_HIGHLIGHT" val="0"/>
  <p:tag name="KSO_WM_UNIT_COMPATIBLE" val="0"/>
  <p:tag name="KSO_WM_UNIT_TYPE" val="a"/>
  <p:tag name="KSO_WM_UNIT_INDEX" val="1"/>
  <p:tag name="KSO_WM_UNIT_ID" val="custom20189771_7*a*1"/>
  <p:tag name="KSO_WM_TEMPLATE_CATEGORY" val="custom"/>
  <p:tag name="KSO_WM_TEMPLATE_INDEX" val="20189771"/>
  <p:tag name="KSO_WM_UNIT_LAYERLEVEL" val="1"/>
  <p:tag name="KSO_WM_TAG_VERSION" val="1.0"/>
  <p:tag name="KSO_WM_BEAUTIFY_FLAG" val="#wm#"/>
  <p:tag name="KSO_WM_UNIT_NOCLEAR" val="0"/>
  <p:tag name="KSO_WM_UNIT_DIAGRAM_ISNUMVISUAL" val="0"/>
  <p:tag name="KSO_WM_UNIT_DIAGRAM_ISREFERUNIT" val="0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8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1"/>
</p:tagLst>
</file>

<file path=ppt/tags/tag640.xml><?xml version="1.0" encoding="utf-8"?>
<p:tagLst xmlns:p="http://schemas.openxmlformats.org/presentationml/2006/main">
  <p:tag name="KSO_WM_UNIT_PRESET_TEXT" val="01"/>
  <p:tag name="KSO_WM_UNIT_VALUE" val="35"/>
  <p:tag name="KSO_WM_UNIT_HIGHLIGHT" val="0"/>
  <p:tag name="KSO_WM_UNIT_COMPATIBLE" val="0"/>
  <p:tag name="KSO_WM_UNIT_TYPE" val="e"/>
  <p:tag name="KSO_WM_UNIT_INDEX" val="1"/>
  <p:tag name="KSO_WM_UNIT_ID" val="custom20189771_7*e*1"/>
  <p:tag name="KSO_WM_TEMPLATE_CATEGORY" val="custom"/>
  <p:tag name="KSO_WM_TEMPLATE_INDEX" val="20189771"/>
  <p:tag name="KSO_WM_UNIT_LAYERLEVEL" val="1"/>
  <p:tag name="KSO_WM_TAG_VERSION" val="1.0"/>
  <p:tag name="KSO_WM_BEAUTIFY_FLAG" val="#wm#"/>
  <p:tag name="KSO_WM_UNIT_NOCLEAR" val="0"/>
  <p:tag name="KSO_WM_UNIT_DIAGRAM_ISNUMVISUAL" val="0"/>
  <p:tag name="KSO_WM_UNIT_DIAGRAM_ISREFERUNIT" val="0"/>
  <p:tag name="KSO_WM_UNIT_TEXT_FILL_FORE_SCHEMECOLOR_INDEX_BRIGHTNESS" val="0"/>
  <p:tag name="KSO_WM_UNIT_TEXT_FILL_FORE_SCHEMECOLOR_INDEX" val="13"/>
  <p:tag name="KSO_WM_UNIT_TEXT_FILL_TYPE" val="1"/>
</p:tagLst>
</file>

<file path=ppt/tags/tag641.xml><?xml version="1.0" encoding="utf-8"?>
<p:tagLst xmlns:p="http://schemas.openxmlformats.org/presentationml/2006/main">
  <p:tag name="KSO_WM_SLIDE_ID" val="custom20189771_7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189771"/>
  <p:tag name="KSO_WM_SLIDE_TYPE" val="sectionTitle"/>
  <p:tag name="KSO_WM_SLIDE_SUBTYPE" val="pureTxt"/>
  <p:tag name="KSO_WM_SLIDE_LAYOUT" val="a_b_e"/>
  <p:tag name="KSO_WM_SLIDE_LAYOUT_CNT" val="1_1_1"/>
  <p:tag name="KSO_WM_TEMPLATE_SUBCATEGORY" val="0"/>
  <p:tag name="KSO_WM_TEMPLATE_MASTER_TYPE" val="1"/>
  <p:tag name="KSO_WM_TEMPLATE_COLOR_TYPE" val="1"/>
  <p:tag name="KSO_WM_SPECIAL_SOURCE" val="bdnull"/>
</p:tagLst>
</file>

<file path=ppt/tags/tag6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7198_1*i*1"/>
  <p:tag name="KSO_WM_TEMPLATE_CATEGORY" val="diagram"/>
  <p:tag name="KSO_WM_TEMPLATE_INDEX" val="20217198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e869350273174e2e9cf987c5c84699d2"/>
  <p:tag name="KSO_WM_UNIT_DECORATE_INFO" val="{&quot;DecorateInfoH&quot;:{&quot;IsAbs&quot;:false},&quot;DecorateInfoW&quot;:{&quot;IsAbs&quot;:false},&quot;DecorateInfoX&quot;:{&quot;IsAbs&quot;:true,&quot;Pos&quot;:2},&quot;DecorateInfoY&quot;:{&quot;IsAbs&quot;:true,&quot;Pos&quot;:2},&quot;ReferentInfo&quot;:{&quot;Id&quot;:&quot;a08f990cd64c45e0899b5be86c0bd46a&quot;,&quot;X&quot;:{&quot;Pos&quot;:2},&quot;Y&quot;:{&quot;Pos&quot;:2}},&quot;whChangeMode&quot;:1}"/>
  <p:tag name="KSO_WM_CHIP_GROUPID" val="5f5ee1ca4d6848d78f644aec"/>
  <p:tag name="KSO_WM_CHIP_XID" val="5f5ee1ca4d6848d78f644aec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286"/>
  <p:tag name="KSO_WM_TEMPLATE_ASSEMBLE_XID" val="606570734054ed1e2fb81563"/>
  <p:tag name="KSO_WM_TEMPLATE_ASSEMBLE_GROUPID" val="606570734054ed1e2fb81563"/>
</p:tagLst>
</file>

<file path=ppt/tags/tag6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7198_1*i*2"/>
  <p:tag name="KSO_WM_TEMPLATE_CATEGORY" val="diagram"/>
  <p:tag name="KSO_WM_TEMPLATE_INDEX" val="20217198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28bce72a8ce44e884a4318b0875b502"/>
  <p:tag name="KSO_WM_UNIT_DECORATE_INFO" val="{&quot;DecorateInfoH&quot;:{&quot;IsAbs&quot;:false},&quot;DecorateInfoW&quot;:{&quot;IsAbs&quot;:false},&quot;DecorateInfoX&quot;:{&quot;IsAbs&quot;:true,&quot;Pos&quot;:2},&quot;DecorateInfoY&quot;:{&quot;IsAbs&quot;:true,&quot;Pos&quot;:2},&quot;ReferentInfo&quot;:{&quot;Id&quot;:&quot;3ce54efdd7fa42059cb8448745be516f&quot;,&quot;X&quot;:{&quot;Pos&quot;:2},&quot;Y&quot;:{&quot;Pos&quot;:2}},&quot;whChangeMode&quot;:1}"/>
  <p:tag name="KSO_WM_CHIP_GROUPID" val="5f5ee1ca4d6848d78f644aec"/>
  <p:tag name="KSO_WM_CHIP_XID" val="5f5ee1ca4d6848d78f644aec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286"/>
  <p:tag name="KSO_WM_TEMPLATE_ASSEMBLE_XID" val="606570734054ed1e2fb81563"/>
  <p:tag name="KSO_WM_TEMPLATE_ASSEMBLE_GROUPID" val="606570734054ed1e2fb81563"/>
</p:tagLst>
</file>

<file path=ppt/tags/tag6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17198_1*i*3"/>
  <p:tag name="KSO_WM_TEMPLATE_CATEGORY" val="diagram"/>
  <p:tag name="KSO_WM_TEMPLATE_INDEX" val="20217198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3ce54efdd7fa42059cb8448745be516f"/>
  <p:tag name="KSO_WM_UNIT_DECORATE_INFO" val="{&quot;DecorateInfoH&quot;:{&quot;IsAbs&quot;:false},&quot;DecorateInfoW&quot;:{&quot;IsAbs&quot;:false},&quot;DecorateInfoX&quot;:{&quot;IsAbs&quot;:true,&quot;Pos&quot;:1},&quot;DecorateInfoY&quot;:{&quot;IsAbs&quot;:true,&quot;Pos&quot;:1},&quot;ReferentInfo&quot;:{&quot;Id&quot;:&quot;26867a5bbc3a4a5793c82d72d89a0049;40dd845daf6f4f2c97e7655b095db895&quot;,&quot;X&quot;:{&quot;Pos&quot;:1},&quot;Y&quot;:{&quot;Pos&quot;:1}},&quot;whChangeMode&quot;:1}"/>
  <p:tag name="KSO_WM_CHIP_GROUPID" val="5f5ee1ca4d6848d78f644aec"/>
  <p:tag name="KSO_WM_CHIP_XID" val="5f5ee1ca4d6848d78f644aec"/>
  <p:tag name="KSO_WM_UNIT_FILL_FORE_SCHEMECOLOR_INDEX_BRIGHTNESS" val="0"/>
  <p:tag name="KSO_WM_UNIT_FILL_FORE_SCHEMECOLOR_INDEX" val="16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286"/>
  <p:tag name="KSO_WM_TEMPLATE_ASSEMBLE_XID" val="606570734054ed1e2fb81563"/>
  <p:tag name="KSO_WM_TEMPLATE_ASSEMBLE_GROUPID" val="606570734054ed1e2fb81563"/>
</p:tagLst>
</file>

<file path=ppt/tags/tag6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17198_1*i*4"/>
  <p:tag name="KSO_WM_TEMPLATE_CATEGORY" val="diagram"/>
  <p:tag name="KSO_WM_TEMPLATE_INDEX" val="20217198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a08f990cd64c45e0899b5be86c0bd46a"/>
  <p:tag name="KSO_WM_UNIT_DECORATE_INFO" val="{&quot;DecorateInfoH&quot;:{&quot;IsAbs&quot;:false},&quot;DecorateInfoW&quot;:{&quot;IsAbs&quot;:false},&quot;DecorateInfoX&quot;:{&quot;IsAbs&quot;:true,&quot;Pos&quot;:1},&quot;DecorateInfoY&quot;:{&quot;IsAbs&quot;:true,&quot;Pos&quot;:1},&quot;ReferentInfo&quot;:{&quot;Id&quot;:&quot;f982bed9adc2442ca26ef8712ad9a75d;d674e8d2a3f3465dac0e8cc0df0eb1f4&quot;,&quot;X&quot;:{&quot;Pos&quot;:1},&quot;Y&quot;:{&quot;Pos&quot;:1}},&quot;whChangeMode&quot;:1}"/>
  <p:tag name="KSO_WM_CHIP_GROUPID" val="5f5ee1ca4d6848d78f644aec"/>
  <p:tag name="KSO_WM_CHIP_XID" val="5f5ee1ca4d6848d78f644aec"/>
  <p:tag name="KSO_WM_UNIT_FILL_FORE_SCHEMECOLOR_INDEX_BRIGHTNESS" val="0"/>
  <p:tag name="KSO_WM_UNIT_FILL_FORE_SCHEMECOLOR_INDEX" val="16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  <p:tag name="KSO_WM_UNIT_VALUE" val="286"/>
  <p:tag name="KSO_WM_TEMPLATE_ASSEMBLE_XID" val="606570734054ed1e2fb81563"/>
  <p:tag name="KSO_WM_TEMPLATE_ASSEMBLE_GROUPID" val="606570734054ed1e2fb81563"/>
</p:tagLst>
</file>

<file path=ppt/tags/tag64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7198_1*a*1"/>
  <p:tag name="KSO_WM_TEMPLATE_CATEGORY" val="diagram"/>
  <p:tag name="KSO_WM_TEMPLATE_INDEX" val="20217198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298df7668c464b829c386c4e5fe049e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496a98217a104b10b726d7d37e1744cf"/>
  <p:tag name="KSO_WM_UNIT_TEXT_FILL_FORE_SCHEMECOLOR_INDEX_BRIGHTNESS" val="0"/>
  <p:tag name="KSO_WM_UNIT_TEXT_FILL_FORE_SCHEMECOLOR_INDEX" val="13"/>
  <p:tag name="KSO_WM_UNIT_TEXT_FILL_TYPE" val="1"/>
  <p:tag name="KSO_WM_TEMPLATE_ASSEMBLE_XID" val="606570734054ed1e2fb81563"/>
  <p:tag name="KSO_WM_TEMPLATE_ASSEMBLE_GROUPID" val="606570734054ed1e2fb81563"/>
</p:tagLst>
</file>

<file path=ppt/tags/tag64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小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diagram20217198_1*h_a*1_1"/>
  <p:tag name="KSO_WM_TEMPLATE_CATEGORY" val="diagram"/>
  <p:tag name="KSO_WM_TEMPLATE_INDEX" val="20217198"/>
  <p:tag name="KSO_WM_UNIT_LAYERLEVEL" val="1_1"/>
  <p:tag name="KSO_WM_TAG_VERSION" val="1.0"/>
  <p:tag name="KSO_WM_BEAUTIFY_FLAG" val="#wm#"/>
  <p:tag name="KSO_WM_UNIT_DEFAULT_FONT" val="18;24;2"/>
  <p:tag name="KSO_WM_UNIT_BLOCK" val="0"/>
  <p:tag name="KSO_WM_UNIT_SHOW_EDIT_AREA_INDICATION" val="1"/>
  <p:tag name="KSO_WM_CHIP_GROUPID" val="5e6b05b36848fb12bee65ad8"/>
  <p:tag name="KSO_WM_CHIP_XID" val="5e6b05b36848fb12bee65ada"/>
  <p:tag name="KSO_WM_UNIT_DEC_AREA_ID" val="26867a5bbc3a4a5793c82d72d89a0049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29175951118746ab968f40953a81644d"/>
  <p:tag name="KSO_WM_UNIT_TEXT_FILL_FORE_SCHEMECOLOR_INDEX_BRIGHTNESS" val="0"/>
  <p:tag name="KSO_WM_UNIT_TEXT_FILL_FORE_SCHEMECOLOR_INDEX" val="13"/>
  <p:tag name="KSO_WM_UNIT_TEXT_FILL_TYPE" val="1"/>
  <p:tag name="KSO_WM_TEMPLATE_ASSEMBLE_XID" val="606570734054ed1e2fb81563"/>
  <p:tag name="KSO_WM_TEMPLATE_ASSEMBLE_GROUPID" val="606570734054ed1e2fb81563"/>
</p:tagLst>
</file>

<file path=ppt/tags/tag648.xml><?xml version="1.0" encoding="utf-8"?>
<p:tagLst xmlns:p="http://schemas.openxmlformats.org/presentationml/2006/main">
  <p:tag name="KSO_WM_UNIT_TEX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diagram20217198_1*h_f*1_1"/>
  <p:tag name="KSO_WM_TEMPLATE_CATEGORY" val="diagram"/>
  <p:tag name="KSO_WM_TEMPLATE_INDEX" val="20217198"/>
  <p:tag name="KSO_WM_UNIT_LAYERLEVEL" val="1_1"/>
  <p:tag name="KSO_WM_TAG_VERSION" val="1.0"/>
  <p:tag name="KSO_WM_BEAUTIFY_FLAG" val="#wm#"/>
  <p:tag name="KSO_WM_UNIT_SUBTYPE" val="a"/>
  <p:tag name="KSO_WM_UNIT_DEFAULT_FONT" val="14;20;2"/>
  <p:tag name="KSO_WM_UNIT_BLOCK" val="0"/>
  <p:tag name="KSO_WM_UNIT_VALUE" val="102"/>
  <p:tag name="KSO_WM_UNIT_SHOW_EDIT_AREA_INDICATION" val="1"/>
  <p:tag name="KSO_WM_CHIP_GROUPID" val="5e6b05b36848fb12bee65ad8"/>
  <p:tag name="KSO_WM_CHIP_XID" val="5e6b05b36848fb12bee65ada"/>
  <p:tag name="KSO_WM_UNIT_DEC_AREA_ID" val="40dd845daf6f4f2c97e7655b095db89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29175951118746ab968f40953a81644d"/>
  <p:tag name="KSO_WM_UNIT_TEXT_FILL_FORE_SCHEMECOLOR_INDEX_BRIGHTNESS" val="0.25"/>
  <p:tag name="KSO_WM_UNIT_TEXT_FILL_FORE_SCHEMECOLOR_INDEX" val="13"/>
  <p:tag name="KSO_WM_UNIT_TEXT_FILL_TYPE" val="1"/>
  <p:tag name="KSO_WM_TEMPLATE_ASSEMBLE_XID" val="606570734054ed1e2fb81563"/>
  <p:tag name="KSO_WM_TEMPLATE_ASSEMBLE_GROUPID" val="606570734054ed1e2fb81563"/>
</p:tagLst>
</file>

<file path=ppt/tags/tag64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小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diagram20217198_1*h_a*2_1"/>
  <p:tag name="KSO_WM_TEMPLATE_CATEGORY" val="diagram"/>
  <p:tag name="KSO_WM_TEMPLATE_INDEX" val="20217198"/>
  <p:tag name="KSO_WM_UNIT_LAYERLEVEL" val="1_1"/>
  <p:tag name="KSO_WM_TAG_VERSION" val="1.0"/>
  <p:tag name="KSO_WM_BEAUTIFY_FLAG" val="#wm#"/>
  <p:tag name="KSO_WM_UNIT_DEFAULT_FONT" val="18;24;2"/>
  <p:tag name="KSO_WM_UNIT_BLOCK" val="0"/>
  <p:tag name="KSO_WM_UNIT_SHOW_EDIT_AREA_INDICATION" val="1"/>
  <p:tag name="KSO_WM_CHIP_GROUPID" val="5e6b05b36848fb12bee65ad8"/>
  <p:tag name="KSO_WM_CHIP_XID" val="5e6b05b36848fb12bee65ada"/>
  <p:tag name="KSO_WM_UNIT_DEC_AREA_ID" val="f982bed9adc2442ca26ef8712ad9a75d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ad73f3b7c3434755a704bc7f4714911b"/>
  <p:tag name="KSO_WM_UNIT_TEXT_FILL_FORE_SCHEMECOLOR_INDEX_BRIGHTNESS" val="0"/>
  <p:tag name="KSO_WM_UNIT_TEXT_FILL_FORE_SCHEMECOLOR_INDEX" val="13"/>
  <p:tag name="KSO_WM_UNIT_TEXT_FILL_TYPE" val="1"/>
  <p:tag name="KSO_WM_TEMPLATE_ASSEMBLE_XID" val="606570734054ed1e2fb81563"/>
  <p:tag name="KSO_WM_TEMPLATE_ASSEMBLE_GROUPID" val="606570734054ed1e2fb81563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650.xml><?xml version="1.0" encoding="utf-8"?>
<p:tagLst xmlns:p="http://schemas.openxmlformats.org/presentationml/2006/main">
  <p:tag name="KSO_WM_UNIT_TEX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，需要用更多的文字来表述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diagram20217198_1*h_f*2_1"/>
  <p:tag name="KSO_WM_TEMPLATE_CATEGORY" val="diagram"/>
  <p:tag name="KSO_WM_TEMPLATE_INDEX" val="20217198"/>
  <p:tag name="KSO_WM_UNIT_LAYERLEVEL" val="1_1"/>
  <p:tag name="KSO_WM_TAG_VERSION" val="1.0"/>
  <p:tag name="KSO_WM_BEAUTIFY_FLAG" val="#wm#"/>
  <p:tag name="KSO_WM_UNIT_SUBTYPE" val="a"/>
  <p:tag name="KSO_WM_UNIT_DEFAULT_FONT" val="14;20;2"/>
  <p:tag name="KSO_WM_UNIT_BLOCK" val="0"/>
  <p:tag name="KSO_WM_UNIT_VALUE" val="102"/>
  <p:tag name="KSO_WM_UNIT_SHOW_EDIT_AREA_INDICATION" val="1"/>
  <p:tag name="KSO_WM_CHIP_GROUPID" val="5e6b05b36848fb12bee65ad8"/>
  <p:tag name="KSO_WM_CHIP_XID" val="5e6b05b36848fb12bee65ada"/>
  <p:tag name="KSO_WM_UNIT_DEC_AREA_ID" val="d674e8d2a3f3465dac0e8cc0df0eb1f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ad73f3b7c3434755a704bc7f4714911b"/>
  <p:tag name="KSO_WM_UNIT_TEXT_FILL_FORE_SCHEMECOLOR_INDEX_BRIGHTNESS" val="0.25"/>
  <p:tag name="KSO_WM_UNIT_TEXT_FILL_FORE_SCHEMECOLOR_INDEX" val="13"/>
  <p:tag name="KSO_WM_UNIT_TEXT_FILL_TYPE" val="1"/>
  <p:tag name="KSO_WM_TEMPLATE_ASSEMBLE_XID" val="606570734054ed1e2fb81563"/>
  <p:tag name="KSO_WM_TEMPLATE_ASSEMBLE_GROUPID" val="606570734054ed1e2fb81563"/>
</p:tagLst>
</file>

<file path=ppt/tags/tag651.xml><?xml version="1.0" encoding="utf-8"?>
<p:tagLst xmlns:p="http://schemas.openxmlformats.org/presentationml/2006/main">
  <p:tag name="KSO_WM_SLIDE_ID" val="diagram20217198_1"/>
  <p:tag name="KSO_WM_TEMPLATE_SUBCATEGORY" val="21"/>
  <p:tag name="KSO_WM_TEMPLATE_MASTER_TYPE" val="0"/>
  <p:tag name="KSO_WM_TEMPLATE_COLOR_TYPE" val="1"/>
  <p:tag name="KSO_WM_SLIDE_TYPE" val="text"/>
  <p:tag name="KSO_WM_SLIDE_SUBTYPE" val="pureTxt"/>
  <p:tag name="KSO_WM_SLIDE_ITEM_CNT" val="0"/>
  <p:tag name="KSO_WM_SLIDE_INDEX" val="1"/>
  <p:tag name="KSO_WM_SLIDE_SIZE" val="803.949*192.7"/>
  <p:tag name="KSO_WM_SLIDE_POSITION" val="84*239.3"/>
  <p:tag name="KSO_WM_TAG_VERSION" val="1.0"/>
  <p:tag name="KSO_WM_BEAUTIFY_FLAG" val="#wm#"/>
  <p:tag name="KSO_WM_TEMPLATE_CATEGORY" val="diagram"/>
  <p:tag name="KSO_WM_TEMPLATE_INDEX" val="20217198"/>
  <p:tag name="KSO_WM_SLIDE_LAYOUT" val="a_h"/>
  <p:tag name="KSO_WM_SLIDE_LAYOUT_CNT" val="1_2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6:17:47&quot;,&quot;maxSize&quot;:{&quot;size1&quot;:26.699999999999999},&quot;minSize&quot;:{&quot;size1&quot;:20},&quot;normalSize&quot;:{&quot;size1&quot;:24.600000000000001},&quot;subLayout&quot;:[{&quot;id&quot;:&quot;2021-04-01T16:17:47&quot;,&quot;margin&quot;:{&quot;bottom&quot;:0.026000002399086952,&quot;left&quot;:1.6929999589920044,&quot;right&quot;:1.6929999589920044,&quot;top&quot;:1.6929999589920044},&quot;type&quot;:0},{&quot;direction&quot;:1,&quot;id&quot;:&quot;2021-04-01T16:17:47&quot;,&quot;maxSize&quot;:{&quot;size1&quot;:62.5},&quot;minSize&quot;:{&quot;size1&quot;:30},&quot;normalSize&quot;:{&quot;size1&quot;:49.549895833333331},&quot;subLayout&quot;:[{&quot;id&quot;:&quot;2021-04-01T16:17:47&quot;,&quot;margin&quot;:{&quot;bottom&quot;:2.5399999618530273,&quot;left&quot;:2.9630000591278076,&quot;right&quot;:0.026000002399086952,&quot;top&quot;:2.0899999141693115},&quot;maxSize&quot;:{&quot;size1&quot;:41.010597064258754},&quot;minSize&quot;:{&quot;size1&quot;:25.110597064258748},&quot;normalSize&quot;:{&quot;size1&quot;:32.773186709607018},&quot;subLayout&quot;:[{&quot;id&quot;:&quot;2021-04-01T16:17:47&quot;,&quot;margin&quot;:{&quot;bottom&quot;:0.046930059790611267,&quot;left&quot;:2.9630000591278076,&quot;right&quot;:0.026000002399086952,&quot;top&quot;:2.0899999141693115},&quot;type&quot;:0},{&quot;id&quot;:&quot;2021-04-01T16:17:47&quot;,&quot;margin&quot;:{&quot;bottom&quot;:2.5399999618530273,&quot;left&quot;:2.9630000591278076,&quot;right&quot;:0.026000002399086952,&quot;top&quot;:0.14886118471622467},&quot;type&quot;:0}],&quot;type&quot;:0},{&quot;id&quot;:&quot;2021-04-01T16:17:47&quot;,&quot;margin&quot;:{&quot;bottom&quot;:2.5399999618530273,&quot;left&quot;:2.9630000591278076,&quot;right&quot;:2.5399999618530273,&quot;top&quot;:2.1170001029968262},&quot;maxSize&quot;:{&quot;size1&quot;:41.010597064258754},&quot;minSize&quot;:{&quot;size1&quot;:25.110597064258748},&quot;normalSize&quot;:{&quot;size1&quot;:32.773186709607018},&quot;subLayout&quot;:[{&quot;id&quot;:&quot;2021-04-01T16:17:47&quot;,&quot;margin&quot;:{&quot;bottom&quot;:0.046930059790611267,&quot;left&quot;:2.9630000591278076,&quot;right&quot;:2.5399999618530273,&quot;top&quot;:2.1170001029968262},&quot;type&quot;:0},{&quot;id&quot;:&quot;2021-04-01T16:17:47&quot;,&quot;margin&quot;:{&quot;bottom&quot;:2.5399999618530273,&quot;left&quot;:2.9630000591278076,&quot;right&quot;:2.5399999618530273,&quot;top&quot;:0.14886118471622467},&quot;type&quot;:0}],&quot;type&quot;:0}],&quot;type&quot;:0}],&quot;type&quot;:0}"/>
  <p:tag name="KSO_WM_SLIDE_CAN_ADD_NAVIGATION" val="1"/>
  <p:tag name="KSO_WM_SLIDE_BACKGROUND" val="[&quot;general&quot;]"/>
  <p:tag name="KSO_WM_SLIDE_RATIO" val="1.777778"/>
  <p:tag name="KSO_WM_CHIP_INFOS" val="{&quot;type&quot;:0,&quot;layout_type&quot;:&quot;leftright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5ee1ca4d6848d78f644aec"/>
  <p:tag name="KSO_WM_CHIP_FILLPROP" val="[[{&quot;text_align&quot;:&quot;lt&quot;,&quot;text_direction&quot;:&quot;horizontal&quot;,&quot;support_big_font&quot;:false,&quot;picture_toward&quot;:0,&quot;picture_dockside&quot;:[],&quot;fill_id&quot;:&quot;fbc1d1c81b9c4bca8f09873cfc4ac6db&quot;,&quot;fill_align&quot;:&quot;lt&quot;,&quot;chip_types&quot;:[&quot;header&quot;]},{&quot;text_align&quot;:&quot;lm&quot;,&quot;text_direction&quot;:&quot;horizontal&quot;,&quot;support_big_font&quot;:false,&quot;picture_toward&quot;:0,&quot;picture_dockside&quot;:[],&quot;fill_id&quot;:&quot;2309cd69c72c4ec9add97218b8be879d&quot;,&quot;fill_align&quot;:&quot;cm&quot;,&quot;chip_types&quot;:[&quot;text&quot;,&quot;picture&quot;]},{&quot;text_align&quot;:&quot;lm&quot;,&quot;text_direction&quot;:&quot;horizontal&quot;,&quot;support_big_font&quot;:false,&quot;picture_toward&quot;:0,&quot;picture_dockside&quot;:[],&quot;fill_id&quot;:&quot;f9453295f896499082c4596d22b07337&quot;,&quot;fill_align&quot;:&quot;cm&quot;,&quot;chip_types&quot;:[&quot;text&quot;,&quot;picture&quot;]}]]"/>
  <p:tag name="KSO_WM_CHIP_DECFILLPROP" val="[]"/>
  <p:tag name="KSO_WM_CHIP_GROUPID" val="5f5ee1ca4d6848d78f644aec"/>
  <p:tag name="KSO_WM_SLIDE_BK_DARK_LIGHT" val="2"/>
  <p:tag name="KSO_WM_SLIDE_BACKGROUND_TYPE" val="general"/>
  <p:tag name="KSO_WM_SLIDE_SUPPORT_FEATURE_TYPE" val="0"/>
  <p:tag name="KSO_WM_TEMPLATE_ASSEMBLE_XID" val="606570734054ed1e2fb81563"/>
  <p:tag name="KSO_WM_TEMPLATE_ASSEMBLE_GROUPID" val="606570734054ed1e2fb81563"/>
  <p:tag name="KSO_WM_SPECIAL_SOURCE" val="bdnull"/>
</p:tagLst>
</file>

<file path=ppt/tags/tag652.xml><?xml version="1.0" encoding="utf-8"?>
<p:tagLst xmlns:p="http://schemas.openxmlformats.org/presentationml/2006/main">
  <p:tag name="KSO_DOCER_TEMPLATE_OPEN_ONCE_MARK" val="1"/>
  <p:tag name="COMMONDATA" val="eyJoZGlkIjoiNTIwYzY5YTIwNGZhMmI5ZTI1MzY4ZWU3N2VkYzQ5NzkifQ==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1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第一PPT，www.1ppt.com​">
  <a:themeElements>
    <a:clrScheme name="1.1.1.1.1.1.120189771">
      <a:dk1>
        <a:srgbClr val="000000"/>
      </a:dk1>
      <a:lt1>
        <a:srgbClr val="FFFFFF"/>
      </a:lt1>
      <a:dk2>
        <a:srgbClr val="1F1F1F"/>
      </a:dk2>
      <a:lt2>
        <a:srgbClr val="FFFFFF"/>
      </a:lt2>
      <a:accent1>
        <a:srgbClr val="45C0F7"/>
      </a:accent1>
      <a:accent2>
        <a:srgbClr val="3382F1"/>
      </a:accent2>
      <a:accent3>
        <a:srgbClr val="B63AF7"/>
      </a:accent3>
      <a:accent4>
        <a:srgbClr val="EF3AF3"/>
      </a:accent4>
      <a:accent5>
        <a:srgbClr val="EF3393"/>
      </a:accent5>
      <a:accent6>
        <a:srgbClr val="EE4E4B"/>
      </a:accent6>
      <a:hlink>
        <a:srgbClr val="37BEF9"/>
      </a:hlink>
      <a:folHlink>
        <a:srgbClr val="AB69AE"/>
      </a:folHlink>
    </a:clrScheme>
    <a:fontScheme name="ge3zvbhf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1801</Words>
  <Application>WPS 演示</Application>
  <PresentationFormat>自定义</PresentationFormat>
  <Paragraphs>282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Arial</vt:lpstr>
      <vt:lpstr>宋体</vt:lpstr>
      <vt:lpstr>Wingdings</vt:lpstr>
      <vt:lpstr>黑体</vt:lpstr>
      <vt:lpstr>汉仪旗黑-85S</vt:lpstr>
      <vt:lpstr>微软雅黑</vt:lpstr>
      <vt:lpstr>Segoe UI</vt:lpstr>
      <vt:lpstr>Arial Unicode MS</vt:lpstr>
      <vt:lpstr>等线</vt:lpstr>
      <vt:lpstr>Wingdings</vt:lpstr>
      <vt:lpstr>第一PPT，www.1ppt.com​</vt:lpstr>
      <vt:lpstr>自定义设计方案</vt:lpstr>
      <vt:lpstr>PowerPoint 演示文稿</vt:lpstr>
      <vt:lpstr>PowerPoint 演示文稿</vt:lpstr>
      <vt:lpstr>项目介绍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核心技术</vt:lpstr>
      <vt:lpstr>PowerPoint 演示文稿</vt:lpstr>
      <vt:lpstr>PowerPoint 演示文稿</vt:lpstr>
      <vt:lpstr>PowerPoint 演示文稿</vt:lpstr>
      <vt:lpstr>经济模型 </vt:lpstr>
      <vt:lpstr>PowerPoint 演示文稿</vt:lpstr>
      <vt:lpstr>PowerPoint 演示文稿</vt:lpstr>
      <vt:lpstr>产品规划 </vt:lpstr>
      <vt:lpstr>PowerPoint 演示文稿</vt:lpstr>
      <vt:lpstr>存在问题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区块链技术与应用</dc:title>
  <dc:creator>第一PPT</dc:creator>
  <cp:keywords>www.1ppt.com</cp:keywords>
  <dc:description>www.1ppt.com</dc:description>
  <cp:lastModifiedBy>坡</cp:lastModifiedBy>
  <cp:revision>48</cp:revision>
  <dcterms:created xsi:type="dcterms:W3CDTF">2021-09-08T02:41:00Z</dcterms:created>
  <dcterms:modified xsi:type="dcterms:W3CDTF">2022-06-13T03:55:56Z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64D6B2C5893A4775ABC8AFCE74EB86C1</vt:lpwstr>
  </property>
  <property fmtid="{D5CDD505-2E9C-101B-9397-08002B2CF9AE}" pid="3" name="KSOProductBuildVer">
    <vt:lpwstr>2052-11.1.0.11744</vt:lpwstr>
  </property>
</Properties>
</file>